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171" autoAdjust="0"/>
    <p:restoredTop sz="94660"/>
  </p:normalViewPr>
  <p:slideViewPr>
    <p:cSldViewPr>
      <p:cViewPr>
        <p:scale>
          <a:sx n="90" d="100"/>
          <a:sy n="90" d="100"/>
        </p:scale>
        <p:origin x="-204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49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34" y="0"/>
            <a:ext cx="303864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588C27-5C56-433F-9BBC-B8ED1270C4E7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649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34" y="8829675"/>
            <a:ext cx="303864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A639C8-1F00-473B-A8D0-89454FB90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039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CC17-FE95-49BA-9323-ED3F9FFD9C93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AA094C-09BD-4075-9D82-C0D0430ABD3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CC17-FE95-49BA-9323-ED3F9FFD9C93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A094C-09BD-4075-9D82-C0D0430ABD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CC17-FE95-49BA-9323-ED3F9FFD9C93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A094C-09BD-4075-9D82-C0D0430ABD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893CC17-FE95-49BA-9323-ED3F9FFD9C93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5AA094C-09BD-4075-9D82-C0D0430ABD3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CC17-FE95-49BA-9323-ED3F9FFD9C93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AA094C-09BD-4075-9D82-C0D0430ABD3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CC17-FE95-49BA-9323-ED3F9FFD9C93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AA094C-09BD-4075-9D82-C0D0430ABD3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CC17-FE95-49BA-9323-ED3F9FFD9C93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AA094C-09BD-4075-9D82-C0D0430ABD3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F893CC17-FE95-49BA-9323-ED3F9FFD9C93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AA094C-09BD-4075-9D82-C0D0430ABD3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CC17-FE95-49BA-9323-ED3F9FFD9C93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A094C-09BD-4075-9D82-C0D0430ABD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CC17-FE95-49BA-9323-ED3F9FFD9C93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AA094C-09BD-4075-9D82-C0D0430ABD3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CC17-FE95-49BA-9323-ED3F9FFD9C93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AA094C-09BD-4075-9D82-C0D0430ABD3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3CC17-FE95-49BA-9323-ED3F9FFD9C93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A094C-09BD-4075-9D82-C0D0430ABD3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Day </a:t>
            </a:r>
            <a:r>
              <a:rPr lang="en-US" dirty="0" smtClean="0"/>
              <a:t>2 </a:t>
            </a:r>
            <a:r>
              <a:rPr lang="en-US" dirty="0" smtClean="0"/>
              <a:t>of </a:t>
            </a:r>
            <a:r>
              <a:rPr lang="en-US" dirty="0" smtClean="0"/>
              <a:t>4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Silent Film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E. Lyon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58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What does it mean to be a Scot video</a:t>
            </a:r>
          </a:p>
          <a:p>
            <a:r>
              <a:rPr lang="en-US" sz="2400" b="1" dirty="0" smtClean="0"/>
              <a:t>9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grade video – let’s watch as a class</a:t>
            </a:r>
          </a:p>
          <a:p>
            <a:r>
              <a:rPr lang="en-US" sz="2400" b="1" dirty="0" smtClean="0"/>
              <a:t>Why do teachers work so hard and why do they care? – video</a:t>
            </a:r>
          </a:p>
          <a:p>
            <a:r>
              <a:rPr lang="en-US" sz="2400" b="1" dirty="0" smtClean="0"/>
              <a:t>HERO points video</a:t>
            </a:r>
          </a:p>
          <a:p>
            <a:r>
              <a:rPr lang="en-US" sz="2400" b="1" dirty="0" smtClean="0"/>
              <a:t>Anything else?</a:t>
            </a:r>
          </a:p>
          <a:p>
            <a:r>
              <a:rPr lang="en-US" sz="2400" b="1" dirty="0" smtClean="0"/>
              <a:t>Steven – filming Varsity Volleyball at 6:00 tonight!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23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752600"/>
            <a:ext cx="7467600" cy="4419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Sit with your groups</a:t>
            </a:r>
          </a:p>
          <a:p>
            <a:r>
              <a:rPr lang="en-US" sz="2800" u="sng" dirty="0" smtClean="0"/>
              <a:t>If it says you can go film</a:t>
            </a:r>
          </a:p>
          <a:p>
            <a:pPr lvl="1"/>
            <a:r>
              <a:rPr lang="en-US" sz="2800" dirty="0" smtClean="0"/>
              <a:t>Take role</a:t>
            </a:r>
          </a:p>
          <a:p>
            <a:pPr lvl="1"/>
            <a:r>
              <a:rPr lang="en-US" sz="2800" dirty="0" smtClean="0"/>
              <a:t>Write down where you are going</a:t>
            </a:r>
          </a:p>
          <a:p>
            <a:pPr lvl="1"/>
            <a:r>
              <a:rPr lang="en-US" sz="2800" dirty="0" smtClean="0"/>
              <a:t>Wait for </a:t>
            </a:r>
            <a:r>
              <a:rPr lang="en-US" sz="2800" dirty="0" smtClean="0"/>
              <a:t>instructions</a:t>
            </a:r>
            <a:endParaRPr lang="en-US" sz="2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125113" cy="1600200"/>
          </a:xfrm>
        </p:spPr>
        <p:txBody>
          <a:bodyPr>
            <a:normAutofit fontScale="90000"/>
          </a:bodyPr>
          <a:lstStyle/>
          <a:p>
            <a:r>
              <a:rPr lang="en-US" sz="5400" b="1" u="sng" dirty="0" smtClean="0"/>
              <a:t>Do Now </a:t>
            </a:r>
            <a:r>
              <a:rPr lang="en-US" sz="5400" b="1" u="sng" dirty="0" smtClean="0"/>
              <a:t>10.8.2015</a:t>
            </a:r>
            <a:endParaRPr lang="en-US" sz="5400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1447800"/>
            <a:ext cx="1838325" cy="249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90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We all need reminders…</a:t>
            </a:r>
          </a:p>
          <a:p>
            <a:endParaRPr lang="en-US" sz="4000" dirty="0"/>
          </a:p>
          <a:p>
            <a:r>
              <a:rPr lang="en-US" sz="4000" dirty="0" smtClean="0"/>
              <a:t>Here are a few filming reminders before you go out and film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Reminders</a:t>
            </a:r>
            <a:endParaRPr lang="en-US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309812"/>
            <a:ext cx="2038350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37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Stay together</a:t>
            </a:r>
          </a:p>
          <a:p>
            <a:r>
              <a:rPr lang="en-US" sz="2800" dirty="0" smtClean="0"/>
              <a:t>Use a tripod</a:t>
            </a:r>
          </a:p>
          <a:p>
            <a:r>
              <a:rPr lang="en-US" sz="2800" dirty="0" smtClean="0"/>
              <a:t>Review shots</a:t>
            </a:r>
          </a:p>
          <a:p>
            <a:r>
              <a:rPr lang="en-US" sz="2800" dirty="0" smtClean="0"/>
              <a:t>Film in 1080p</a:t>
            </a:r>
          </a:p>
          <a:p>
            <a:r>
              <a:rPr lang="en-US" sz="2800" dirty="0" smtClean="0"/>
              <a:t>Film only people in your group(ignore the hall wonderers) </a:t>
            </a:r>
          </a:p>
          <a:p>
            <a:r>
              <a:rPr lang="en-US" sz="2800" dirty="0" smtClean="0"/>
              <a:t>Use as many creative shot styles and angles as you can</a:t>
            </a:r>
          </a:p>
          <a:p>
            <a:pPr lvl="1"/>
            <a:r>
              <a:rPr lang="en-US" sz="2800" dirty="0" smtClean="0"/>
              <a:t>(you need 5 or more)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Filming</a:t>
            </a:r>
            <a:endParaRPr lang="en-US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133600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45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800" dirty="0" smtClean="0"/>
              <a:t>You are stuck together, it’s like family, so work out your differences and focus on the film</a:t>
            </a:r>
          </a:p>
          <a:p>
            <a:r>
              <a:rPr lang="en-US" sz="2800" dirty="0" smtClean="0"/>
              <a:t>Review your storyboard to remind yourself what your film is about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Working with your group</a:t>
            </a:r>
            <a:endParaRPr lang="en-US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590800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21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990600"/>
            <a:ext cx="8153400" cy="5181600"/>
          </a:xfrm>
        </p:spPr>
        <p:txBody>
          <a:bodyPr>
            <a:noAutofit/>
          </a:bodyPr>
          <a:lstStyle/>
          <a:p>
            <a:endParaRPr lang="en-US" sz="2800" dirty="0"/>
          </a:p>
          <a:p>
            <a:r>
              <a:rPr lang="en-US" sz="2800" dirty="0" smtClean="0"/>
              <a:t>You film each scene 3 times</a:t>
            </a:r>
          </a:p>
          <a:p>
            <a:pPr lvl="1"/>
            <a:r>
              <a:rPr lang="en-US" sz="2800" dirty="0" smtClean="0"/>
              <a:t>Can change the shot style</a:t>
            </a:r>
          </a:p>
          <a:p>
            <a:endParaRPr lang="en-US" sz="2800" dirty="0"/>
          </a:p>
          <a:p>
            <a:r>
              <a:rPr lang="en-US" sz="2800" dirty="0" smtClean="0"/>
              <a:t>Why?</a:t>
            </a:r>
          </a:p>
          <a:p>
            <a:pPr lvl="1"/>
            <a:r>
              <a:rPr lang="en-US" sz="2800" dirty="0" smtClean="0"/>
              <a:t>So you have more options when you are editing</a:t>
            </a:r>
          </a:p>
          <a:p>
            <a:pPr lvl="1"/>
            <a:endParaRPr lang="en-US" sz="2800" dirty="0"/>
          </a:p>
          <a:p>
            <a:pPr marL="457200" lvl="1" indent="0">
              <a:buNone/>
            </a:pP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125113" cy="924475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3 shots per scene</a:t>
            </a:r>
          </a:p>
        </p:txBody>
      </p:sp>
    </p:spTree>
    <p:extLst>
      <p:ext uri="{BB962C8B-B14F-4D97-AF65-F5344CB8AC3E}">
        <p14:creationId xmlns:p14="http://schemas.microsoft.com/office/powerpoint/2010/main" val="149167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676400"/>
            <a:ext cx="8382000" cy="4051437"/>
          </a:xfrm>
        </p:spPr>
        <p:txBody>
          <a:bodyPr>
            <a:noAutofit/>
          </a:bodyPr>
          <a:lstStyle/>
          <a:p>
            <a:r>
              <a:rPr lang="en-US" sz="2800" dirty="0" smtClean="0"/>
              <a:t>Go out and film!</a:t>
            </a:r>
            <a:endParaRPr lang="en-US" sz="2800" dirty="0"/>
          </a:p>
          <a:p>
            <a:r>
              <a:rPr lang="en-US" sz="2800" dirty="0" smtClean="0"/>
              <a:t>Write down where you are going</a:t>
            </a:r>
            <a:endParaRPr lang="en-US" sz="2800" dirty="0"/>
          </a:p>
          <a:p>
            <a:r>
              <a:rPr lang="en-US" sz="2800" dirty="0" smtClean="0"/>
              <a:t>Your folder is your hall pass</a:t>
            </a:r>
            <a:endParaRPr lang="en-US" sz="2800" dirty="0"/>
          </a:p>
          <a:p>
            <a:r>
              <a:rPr lang="en-US" sz="2800" dirty="0" smtClean="0"/>
              <a:t>Get a camera, write the number down and grab a tripod</a:t>
            </a:r>
            <a:endParaRPr lang="en-US" sz="2800" dirty="0"/>
          </a:p>
          <a:p>
            <a:r>
              <a:rPr lang="en-US" sz="2800" dirty="0" smtClean="0"/>
              <a:t>Make sure Mrs. Lyon can find your group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125113" cy="924475"/>
          </a:xfrm>
        </p:spPr>
        <p:txBody>
          <a:bodyPr/>
          <a:lstStyle/>
          <a:p>
            <a:r>
              <a:rPr lang="en-US" b="1" u="sng" dirty="0" smtClean="0"/>
              <a:t>Film!</a:t>
            </a:r>
            <a:endParaRPr lang="en-US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620237"/>
            <a:ext cx="2057400" cy="213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25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447800"/>
            <a:ext cx="8382000" cy="4876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1) Rate yourself on </a:t>
            </a:r>
            <a:r>
              <a:rPr lang="en-US" sz="3200" u="sng" dirty="0" smtClean="0"/>
              <a:t>filming 3 shots per scene</a:t>
            </a:r>
            <a:endParaRPr lang="en-US" sz="3200" u="sng" dirty="0" smtClean="0"/>
          </a:p>
          <a:p>
            <a:r>
              <a:rPr lang="en-US" sz="3200" dirty="0" smtClean="0"/>
              <a:t>2) Explain why you gave yourself that rating for </a:t>
            </a:r>
            <a:r>
              <a:rPr lang="en-US" sz="3200" dirty="0" smtClean="0"/>
              <a:t>filming</a:t>
            </a:r>
            <a:endParaRPr lang="en-US" sz="3200" dirty="0"/>
          </a:p>
          <a:p>
            <a:r>
              <a:rPr lang="en-US" sz="3200" dirty="0" smtClean="0"/>
              <a:t>3) Rate yourself on </a:t>
            </a:r>
            <a:r>
              <a:rPr lang="en-US" sz="3200" u="sng" dirty="0" smtClean="0"/>
              <a:t>staying together as a group</a:t>
            </a:r>
            <a:endParaRPr lang="en-US" sz="3200" u="sng" dirty="0" smtClean="0"/>
          </a:p>
          <a:p>
            <a:r>
              <a:rPr lang="en-US" sz="3200" dirty="0" smtClean="0"/>
              <a:t>4) Explain why you gave </a:t>
            </a:r>
            <a:r>
              <a:rPr lang="en-US" sz="3200" dirty="0" smtClean="0"/>
              <a:t>your group that </a:t>
            </a:r>
            <a:r>
              <a:rPr lang="en-US" sz="3200" dirty="0" smtClean="0"/>
              <a:t>rating for </a:t>
            </a:r>
            <a:r>
              <a:rPr lang="en-US" sz="3200" dirty="0" smtClean="0"/>
              <a:t>staying together</a:t>
            </a:r>
            <a:endParaRPr lang="en-US" sz="32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38200"/>
            <a:ext cx="7125113" cy="914400"/>
          </a:xfrm>
        </p:spPr>
        <p:txBody>
          <a:bodyPr>
            <a:normAutofit/>
          </a:bodyPr>
          <a:lstStyle/>
          <a:p>
            <a:r>
              <a:rPr lang="en-US" sz="3600" b="1" u="sng" dirty="0" smtClean="0"/>
              <a:t>Exit Pass </a:t>
            </a:r>
            <a:r>
              <a:rPr lang="en-US" sz="3600" b="1" u="sng" dirty="0" smtClean="0"/>
              <a:t>10.8.2015</a:t>
            </a:r>
            <a:endParaRPr lang="en-US" sz="3600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228600"/>
            <a:ext cx="1533525" cy="1421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96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Make sure you are working on something:</a:t>
            </a:r>
          </a:p>
          <a:p>
            <a:pPr lvl="1"/>
            <a:r>
              <a:rPr lang="en-US" dirty="0" smtClean="0"/>
              <a:t>Homework</a:t>
            </a:r>
          </a:p>
          <a:p>
            <a:pPr lvl="1"/>
            <a:r>
              <a:rPr lang="en-US" dirty="0" smtClean="0"/>
              <a:t>Checking grades</a:t>
            </a:r>
          </a:p>
          <a:p>
            <a:pPr lvl="1"/>
            <a:r>
              <a:rPr lang="en-US" dirty="0" smtClean="0"/>
              <a:t>Writing down assignments, homework, work schedule, etc. in your planner</a:t>
            </a:r>
          </a:p>
          <a:p>
            <a:r>
              <a:rPr lang="en-US" dirty="0" smtClean="0"/>
              <a:t>End of the term Oct. 29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Do you know the last day to turn in work for your classes</a:t>
            </a:r>
          </a:p>
          <a:p>
            <a:r>
              <a:rPr lang="en-US" dirty="0" smtClean="0"/>
              <a:t>Fall Break 15</a:t>
            </a:r>
            <a:r>
              <a:rPr lang="en-US" baseline="30000" dirty="0" smtClean="0"/>
              <a:t>th</a:t>
            </a:r>
            <a:r>
              <a:rPr lang="en-US" dirty="0" smtClean="0"/>
              <a:t> &amp; 16</a:t>
            </a:r>
            <a:r>
              <a:rPr lang="en-US" baseline="30000" dirty="0" smtClean="0"/>
              <a:t>th</a:t>
            </a:r>
            <a:r>
              <a:rPr lang="en-US" dirty="0" smtClean="0"/>
              <a:t> of Oct.</a:t>
            </a:r>
          </a:p>
          <a:p>
            <a:r>
              <a:rPr lang="en-US" dirty="0" smtClean="0"/>
              <a:t>How are you doing on your keycard goal?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Advisory </a:t>
            </a:r>
            <a:br>
              <a:rPr lang="en-US" dirty="0" smtClean="0"/>
            </a:br>
            <a:r>
              <a:rPr lang="en-US" dirty="0" smtClean="0"/>
              <a:t>study HALL</a:t>
            </a:r>
            <a:br>
              <a:rPr lang="en-US" dirty="0" smtClean="0"/>
            </a:br>
            <a:r>
              <a:rPr lang="en-US" dirty="0" smtClean="0"/>
              <a:t>10.8.2015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73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Tradeshow</Template>
  <TotalTime>685</TotalTime>
  <Words>348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Tradeshow</vt:lpstr>
      <vt:lpstr>Day 2 of 4  Silent Film</vt:lpstr>
      <vt:lpstr>Do Now 10.8.2015</vt:lpstr>
      <vt:lpstr>Reminders</vt:lpstr>
      <vt:lpstr>Filming</vt:lpstr>
      <vt:lpstr>Working with your group</vt:lpstr>
      <vt:lpstr>3 shots per scene</vt:lpstr>
      <vt:lpstr>Film!</vt:lpstr>
      <vt:lpstr>Exit Pass 10.8.2015</vt:lpstr>
      <vt:lpstr>Advisory  study HALL 10.8.2015</vt:lpstr>
      <vt:lpstr>Productions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1 of 3  Silent Film</dc:title>
  <dc:creator>Erica Lyon</dc:creator>
  <cp:lastModifiedBy>Erica Lyon</cp:lastModifiedBy>
  <cp:revision>9</cp:revision>
  <cp:lastPrinted>2015-10-08T13:32:10Z</cp:lastPrinted>
  <dcterms:created xsi:type="dcterms:W3CDTF">2013-10-14T14:40:00Z</dcterms:created>
  <dcterms:modified xsi:type="dcterms:W3CDTF">2015-10-08T21:04:52Z</dcterms:modified>
</cp:coreProperties>
</file>