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5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4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8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4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7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8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0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0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6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C1CC-E76E-4128-B10A-0486ED16461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51EFD-DD90-425D-B02D-0855791C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2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10.7.2014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Day to Film!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Mrs. Lyon is sick, please be extra nice today, thanks.</a:t>
            </a:r>
          </a:p>
          <a:p>
            <a:endParaRPr lang="en-US" dirty="0" smtClean="0"/>
          </a:p>
          <a:p>
            <a:r>
              <a:rPr lang="en-US" dirty="0" smtClean="0"/>
              <a:t>Last day to film!</a:t>
            </a:r>
          </a:p>
          <a:p>
            <a:endParaRPr lang="en-US" dirty="0" smtClean="0"/>
          </a:p>
          <a:p>
            <a:r>
              <a:rPr lang="en-US" dirty="0" smtClean="0"/>
              <a:t>If you are ready to edit, start editing</a:t>
            </a:r>
          </a:p>
          <a:p>
            <a:endParaRPr lang="en-US" dirty="0" smtClean="0"/>
          </a:p>
          <a:p>
            <a:r>
              <a:rPr lang="en-US" dirty="0" smtClean="0"/>
              <a:t>60 min. class periods today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600200"/>
            <a:ext cx="3200400" cy="2240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169" y="4572000"/>
            <a:ext cx="3810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Day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First </a:t>
            </a:r>
            <a:r>
              <a:rPr lang="en-US" dirty="0"/>
              <a:t>Bell @ 7:40 a.m. </a:t>
            </a:r>
          </a:p>
          <a:p>
            <a:r>
              <a:rPr lang="en-US" dirty="0"/>
              <a:t>1st Period 7:45 – 8:45 a.m. (60minutes) </a:t>
            </a:r>
          </a:p>
          <a:p>
            <a:r>
              <a:rPr lang="en-US" dirty="0"/>
              <a:t>2nd Period 8:50 -9:50 a.m. (60 minutes) </a:t>
            </a:r>
          </a:p>
          <a:p>
            <a:r>
              <a:rPr lang="en-US" dirty="0"/>
              <a:t>3rd Period 9:55 – 10:55 a.m. (60 minutes) </a:t>
            </a:r>
          </a:p>
          <a:p>
            <a:r>
              <a:rPr lang="en-US" dirty="0"/>
              <a:t>4th Period 11:00 – 12:00 p.m. (60 minutes) </a:t>
            </a:r>
          </a:p>
          <a:p>
            <a:r>
              <a:rPr lang="en-US" dirty="0"/>
              <a:t>Lunch 12:00- 12:30p.m. (30 minutes)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Teachers in meetings from 12:30-2:45pm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10.7.2014</vt:lpstr>
      <vt:lpstr>Last Day to Film!</vt:lpstr>
      <vt:lpstr>Minimum Day Schedule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10.7.2014</dc:title>
  <dc:creator>Erica Lyon</dc:creator>
  <cp:lastModifiedBy>Erica Lyon</cp:lastModifiedBy>
  <cp:revision>2</cp:revision>
  <dcterms:created xsi:type="dcterms:W3CDTF">2014-10-07T13:10:55Z</dcterms:created>
  <dcterms:modified xsi:type="dcterms:W3CDTF">2014-10-07T13:24:00Z</dcterms:modified>
</cp:coreProperties>
</file>