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8" r:id="rId4"/>
    <p:sldId id="277" r:id="rId5"/>
    <p:sldId id="279" r:id="rId6"/>
    <p:sldId id="266" r:id="rId7"/>
    <p:sldId id="267" r:id="rId8"/>
    <p:sldId id="276" r:id="rId9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F15555-2B2E-48FF-B619-A7DD88224E40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A3B86A-4F14-4136-B5E2-D51CE233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25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65301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Shape 133"/>
          <p:cNvSpPr>
            <a:spLocks noGrp="1"/>
          </p:cNvSpPr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1" r:id="rId10"/>
    <p:sldLayoutId id="2147483662" r:id="rId11"/>
    <p:sldLayoutId id="2147483663" r:id="rId12"/>
    <p:sldLayoutId id="2147483664" r:id="rId13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Randomness</a:t>
            </a:r>
          </a:p>
        </p:txBody>
      </p:sp>
      <p:sp>
        <p:nvSpPr>
          <p:cNvPr id="167" name="Shape 167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E.Lyon</a:t>
            </a:r>
            <a:r>
              <a:rPr dirty="0"/>
              <a:t> </a:t>
            </a:r>
            <a:r>
              <a:rPr dirty="0" smtClean="0"/>
              <a:t>20</a:t>
            </a:r>
            <a:r>
              <a:rPr lang="en-US" dirty="0" smtClean="0"/>
              <a:t>16</a:t>
            </a:r>
            <a:r>
              <a:rPr dirty="0" smtClean="0"/>
              <a:t> </a:t>
            </a:r>
            <a:r>
              <a:rPr dirty="0"/>
              <a:t>Art A </a:t>
            </a:r>
            <a:r>
              <a:rPr lang="en-US" smtClean="0"/>
              <a:t>Day </a:t>
            </a:r>
            <a:r>
              <a:rPr lang="en-US" smtClean="0"/>
              <a:t>3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body" idx="13"/>
          </p:nvPr>
        </p:nvSpPr>
        <p:spPr>
          <a:xfrm>
            <a:off x="406400" y="516342"/>
            <a:ext cx="11176000" cy="398058"/>
          </a:xfrm>
          <a:prstGeom prst="rect">
            <a:avLst/>
          </a:prstGeom>
        </p:spPr>
        <p:txBody>
          <a:bodyPr/>
          <a:lstStyle/>
          <a:p>
            <a:r>
              <a:rPr dirty="0"/>
              <a:t>Project </a:t>
            </a:r>
            <a:r>
              <a:rPr dirty="0" smtClean="0"/>
              <a:t>#</a:t>
            </a:r>
            <a:r>
              <a:rPr lang="en-US" dirty="0" smtClean="0"/>
              <a:t>4</a:t>
            </a:r>
            <a:r>
              <a:rPr dirty="0" smtClean="0"/>
              <a:t> </a:t>
            </a:r>
            <a:r>
              <a:rPr dirty="0"/>
              <a:t>for Term </a:t>
            </a:r>
            <a:r>
              <a:rPr lang="en-US" dirty="0" smtClean="0"/>
              <a:t>1</a:t>
            </a:r>
            <a:r>
              <a:rPr dirty="0" smtClean="0"/>
              <a:t> </a:t>
            </a:r>
            <a:r>
              <a:rPr dirty="0"/>
              <a:t>Art A</a:t>
            </a:r>
          </a:p>
        </p:txBody>
      </p:sp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lang="en-US" dirty="0" smtClean="0"/>
              <a:t>Starter 10.14.2016</a:t>
            </a:r>
            <a:endParaRPr dirty="0"/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6000" dirty="0" smtClean="0"/>
              <a:t>Pick up your art work on the cart</a:t>
            </a:r>
          </a:p>
          <a:p>
            <a:r>
              <a:rPr lang="en-US" sz="6000" dirty="0" smtClean="0"/>
              <a:t>If you have anything sticking up in the teal crate pick it up, fix it and turn it back in so I can improve your grade</a:t>
            </a:r>
            <a:endParaRPr sz="6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10.14.2016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Apply either stippling or cross-hatching to your work when shading with the sharpies</a:t>
            </a:r>
          </a:p>
          <a:p>
            <a:r>
              <a:rPr lang="en-US" dirty="0" smtClean="0"/>
              <a:t>Make sure your piece of art is balance and includes all the ‘things’ on the list, you can add more </a:t>
            </a:r>
          </a:p>
          <a:p>
            <a:r>
              <a:rPr lang="en-US" dirty="0" smtClean="0"/>
              <a:t>Have fun, be creative with this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0679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Shading with a pen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Stippling and cross-hatching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948" y="6952516"/>
            <a:ext cx="4449452" cy="29879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114" y="5954408"/>
            <a:ext cx="2513418" cy="40328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5597177"/>
            <a:ext cx="5140714" cy="47472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04"/>
          <a:stretch/>
        </p:blipFill>
        <p:spPr>
          <a:xfrm>
            <a:off x="1381514" y="3170461"/>
            <a:ext cx="4165600" cy="25827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180" y="2646234"/>
            <a:ext cx="2957976" cy="3949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081" y="2743200"/>
            <a:ext cx="30480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309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Randomness project #4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During Studio Time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Check out sharpies</a:t>
            </a:r>
          </a:p>
          <a:p>
            <a:r>
              <a:rPr lang="en-US" sz="4800" dirty="0" smtClean="0"/>
              <a:t>If one is dried up just give it to me, so I can replace it</a:t>
            </a:r>
          </a:p>
          <a:p>
            <a:r>
              <a:rPr lang="en-US" sz="4800" dirty="0" smtClean="0"/>
              <a:t>You should be done drawing on the final paper today with pencil and started with the sharpies </a:t>
            </a:r>
          </a:p>
        </p:txBody>
      </p:sp>
    </p:spTree>
    <p:extLst>
      <p:ext uri="{BB962C8B-B14F-4D97-AF65-F5344CB8AC3E}">
        <p14:creationId xmlns:p14="http://schemas.microsoft.com/office/powerpoint/2010/main" val="15781227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Project #2 for Term 2 Art A</a:t>
            </a:r>
          </a:p>
        </p:txBody>
      </p:sp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/>
              <a:t>Randomness Expectations</a:t>
            </a:r>
          </a:p>
        </p:txBody>
      </p:sp>
      <p:sp>
        <p:nvSpPr>
          <p:cNvPr id="196" name="Shape 19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r>
              <a:t>All these things need to be included in your project</a:t>
            </a:r>
          </a:p>
        </p:txBody>
      </p:sp>
      <p:sp>
        <p:nvSpPr>
          <p:cNvPr id="197" name="Shape 197"/>
          <p:cNvSpPr/>
          <p:nvPr/>
        </p:nvSpPr>
        <p:spPr>
          <a:xfrm>
            <a:off x="814039" y="2772462"/>
            <a:ext cx="12021015" cy="6873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>
              <a:spcBef>
                <a:spcPts val="12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 spc="30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endParaRPr sz="4000" b="0" spc="29" dirty="0"/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b="0" dirty="0">
                <a:latin typeface="Wingdings"/>
                <a:ea typeface="Wingdings"/>
                <a:cs typeface="Wingdings"/>
                <a:sym typeface="Wingdings"/>
              </a:rPr>
              <a:t>		</a:t>
            </a:r>
            <a:r>
              <a:rPr sz="4000" dirty="0"/>
              <a:t>6 cow spots</a:t>
            </a:r>
            <a:endParaRPr sz="4000" b="0" dirty="0"/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b="0" dirty="0">
                <a:latin typeface="Wingdings"/>
                <a:ea typeface="Wingdings"/>
                <a:cs typeface="Wingdings"/>
                <a:sym typeface="Wingdings"/>
              </a:rPr>
              <a:t>		</a:t>
            </a:r>
            <a:r>
              <a:rPr sz="4000" dirty="0"/>
              <a:t>3 bulls eyes(targets)</a:t>
            </a:r>
            <a:endParaRPr sz="4000" b="0" dirty="0"/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b="0" dirty="0">
                <a:latin typeface="Wingdings"/>
                <a:ea typeface="Wingdings"/>
                <a:cs typeface="Wingdings"/>
                <a:sym typeface="Wingdings"/>
              </a:rPr>
              <a:t>		</a:t>
            </a:r>
            <a:r>
              <a:rPr sz="4000" dirty="0"/>
              <a:t>4 areas with stripes</a:t>
            </a:r>
            <a:endParaRPr sz="4000" b="0" dirty="0"/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b="0" dirty="0">
                <a:latin typeface="Wingdings"/>
                <a:ea typeface="Wingdings"/>
                <a:cs typeface="Wingdings"/>
                <a:sym typeface="Wingdings"/>
              </a:rPr>
              <a:t>		</a:t>
            </a:r>
            <a:r>
              <a:rPr sz="4000" dirty="0"/>
              <a:t>Only use black and white </a:t>
            </a:r>
            <a:endParaRPr sz="4000" b="0" dirty="0"/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b="0" dirty="0">
                <a:latin typeface="Wingdings"/>
                <a:ea typeface="Wingdings"/>
                <a:cs typeface="Wingdings"/>
                <a:sym typeface="Wingdings"/>
              </a:rPr>
              <a:t>		</a:t>
            </a:r>
            <a:r>
              <a:rPr sz="4000" dirty="0"/>
              <a:t>3 areas with checker board design </a:t>
            </a:r>
          </a:p>
          <a:p>
            <a:pPr marL="457200" indent="-457200" defTabSz="457200">
              <a:spcBef>
                <a:spcPts val="1200"/>
              </a:spcBef>
              <a:tabLst>
                <a:tab pos="12700" algn="l"/>
                <a:tab pos="4699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endParaRPr sz="4000" b="0" dirty="0"/>
          </a:p>
          <a:p>
            <a:pPr defTabSz="457200">
              <a:spcBef>
                <a:spcPts val="12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dirty="0"/>
              <a:t>You can add anything else you want! </a:t>
            </a:r>
            <a:endParaRPr lang="en-US" sz="4000" dirty="0" smtClean="0"/>
          </a:p>
          <a:p>
            <a:pPr defTabSz="457200">
              <a:spcBef>
                <a:spcPts val="12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 b="1">
                <a:solidFill>
                  <a:srgbClr val="040404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rPr sz="4000" dirty="0" smtClean="0"/>
              <a:t>Questions</a:t>
            </a:r>
            <a:r>
              <a:rPr sz="4000" dirty="0"/>
              <a:t>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358" y="3495598"/>
            <a:ext cx="2514600" cy="1819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743" y="6897044"/>
            <a:ext cx="1676400" cy="1676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143" y="7807025"/>
            <a:ext cx="2152650" cy="2124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07" y="6001694"/>
            <a:ext cx="2552700" cy="179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338" y="3843938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559" y="4616526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798" y="15367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Project #2 for Term 2 Art A</a:t>
            </a:r>
          </a:p>
        </p:txBody>
      </p:sp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/>
              <a:t>Days to work on this</a:t>
            </a:r>
            <a:r>
              <a:rPr dirty="0" smtClean="0"/>
              <a:t>:</a:t>
            </a:r>
            <a:r>
              <a:rPr lang="en-US" dirty="0" smtClean="0"/>
              <a:t> total  </a:t>
            </a:r>
            <a:r>
              <a:rPr lang="en-US" dirty="0" smtClean="0"/>
              <a:t>4</a:t>
            </a:r>
            <a:endParaRPr dirty="0"/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5400" dirty="0" smtClean="0"/>
              <a:t>Tuesday</a:t>
            </a:r>
            <a:r>
              <a:rPr sz="5400" dirty="0" smtClean="0"/>
              <a:t> </a:t>
            </a:r>
            <a:r>
              <a:rPr sz="5400" dirty="0"/>
              <a:t>- Project </a:t>
            </a:r>
            <a:r>
              <a:rPr sz="5400" dirty="0" smtClean="0"/>
              <a:t>#</a:t>
            </a:r>
            <a:r>
              <a:rPr lang="en-US" sz="5400" dirty="0" smtClean="0"/>
              <a:t>4</a:t>
            </a:r>
            <a:r>
              <a:rPr sz="5400" dirty="0" smtClean="0"/>
              <a:t>: </a:t>
            </a:r>
            <a:r>
              <a:rPr sz="5400" dirty="0"/>
              <a:t>Randomness DUE at the end of class</a:t>
            </a:r>
          </a:p>
          <a:p>
            <a:endParaRPr sz="5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06400" y="516342"/>
            <a:ext cx="11176000" cy="398058"/>
          </a:xfrm>
        </p:spPr>
        <p:txBody>
          <a:bodyPr/>
          <a:lstStyle/>
          <a:p>
            <a:r>
              <a:rPr lang="en-US" dirty="0" smtClean="0"/>
              <a:t>10.12.2016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Turn in on the way out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smtClean="0"/>
              <a:t>missing work you need re-graded</a:t>
            </a:r>
          </a:p>
          <a:p>
            <a:r>
              <a:rPr lang="en-US" dirty="0" smtClean="0"/>
              <a:t>Return all sharpies that you signed out</a:t>
            </a:r>
          </a:p>
          <a:p>
            <a:endParaRPr lang="en-US" dirty="0"/>
          </a:p>
          <a:p>
            <a:r>
              <a:rPr lang="en-US" dirty="0" smtClean="0"/>
              <a:t>Tuesday, projects are due at the end of class, if you need more time on it, take it home for homework this weekend</a:t>
            </a:r>
          </a:p>
          <a:p>
            <a:r>
              <a:rPr lang="en-US" dirty="0" smtClean="0"/>
              <a:t>Reminder: end of the term is the 27</a:t>
            </a:r>
            <a:r>
              <a:rPr lang="en-US" baseline="30000" dirty="0" smtClean="0"/>
              <a:t>th</a:t>
            </a:r>
            <a:r>
              <a:rPr lang="en-US" dirty="0" smtClean="0"/>
              <a:t> of Oct., last day to turn in all your work from Term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8962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269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Avenir Next</vt:lpstr>
      <vt:lpstr>Avenir Next Demi Bold</vt:lpstr>
      <vt:lpstr>Avenir Next Medium</vt:lpstr>
      <vt:lpstr>DIN Alternate</vt:lpstr>
      <vt:lpstr>DIN Condensed</vt:lpstr>
      <vt:lpstr>Garamond</vt:lpstr>
      <vt:lpstr>Helvetica</vt:lpstr>
      <vt:lpstr>Helvetica Neue</vt:lpstr>
      <vt:lpstr>Wingdings</vt:lpstr>
      <vt:lpstr>New_Template7</vt:lpstr>
      <vt:lpstr>Randomness</vt:lpstr>
      <vt:lpstr>Starter 10.14.2016</vt:lpstr>
      <vt:lpstr>Review</vt:lpstr>
      <vt:lpstr>Stippling and cross-hatching</vt:lpstr>
      <vt:lpstr>During Studio Time</vt:lpstr>
      <vt:lpstr>Randomness Expectations</vt:lpstr>
      <vt:lpstr>Days to work on this: total  4</vt:lpstr>
      <vt:lpstr>What to Turn in on the way out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Randomness</dc:title>
  <dc:creator>Erica Lyon</dc:creator>
  <cp:lastModifiedBy>Erica Lyon</cp:lastModifiedBy>
  <cp:revision>7</cp:revision>
  <cp:lastPrinted>2016-10-10T15:07:44Z</cp:lastPrinted>
  <dcterms:modified xsi:type="dcterms:W3CDTF">2016-10-14T13:31:32Z</dcterms:modified>
</cp:coreProperties>
</file>