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03" autoAdjust="0"/>
    <p:restoredTop sz="94660"/>
  </p:normalViewPr>
  <p:slideViewPr>
    <p:cSldViewPr>
      <p:cViewPr>
        <p:scale>
          <a:sx n="100" d="100"/>
          <a:sy n="100" d="100"/>
        </p:scale>
        <p:origin x="1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8E5E-93E3-40C3-BFC1-855F60D2992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37E3-37A6-42ED-987D-37EC57A7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8E5E-93E3-40C3-BFC1-855F60D2992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37E3-37A6-42ED-987D-37EC57A7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8E5E-93E3-40C3-BFC1-855F60D2992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37E3-37A6-42ED-987D-37EC57A7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8E5E-93E3-40C3-BFC1-855F60D2992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37E3-37A6-42ED-987D-37EC57A7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8E5E-93E3-40C3-BFC1-855F60D2992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37E3-37A6-42ED-987D-37EC57A7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8E5E-93E3-40C3-BFC1-855F60D2992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37E3-37A6-42ED-987D-37EC57A742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8E5E-93E3-40C3-BFC1-855F60D2992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37E3-37A6-42ED-987D-37EC57A7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8E5E-93E3-40C3-BFC1-855F60D2992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37E3-37A6-42ED-987D-37EC57A7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8E5E-93E3-40C3-BFC1-855F60D2992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37E3-37A6-42ED-987D-37EC57A7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8E5E-93E3-40C3-BFC1-855F60D2992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E537E3-37A6-42ED-987D-37EC57A7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8E5E-93E3-40C3-BFC1-855F60D2992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37E3-37A6-42ED-987D-37EC57A7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C358E5E-93E3-40C3-BFC1-855F60D2992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2E537E3-37A6-42ED-987D-37EC57A742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8674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FILM </a:t>
            </a:r>
          </a:p>
          <a:p>
            <a:endParaRPr lang="en-US" sz="5400" dirty="0"/>
          </a:p>
          <a:p>
            <a:r>
              <a:rPr lang="en-US" sz="5400" dirty="0" smtClean="0"/>
              <a:t>LAST DAY</a:t>
            </a:r>
          </a:p>
          <a:p>
            <a:endParaRPr lang="en-US" sz="5400" dirty="0"/>
          </a:p>
          <a:p>
            <a:r>
              <a:rPr lang="en-US" sz="5400" dirty="0" smtClean="0"/>
              <a:t>IF YOU ARE DONE, EDIT!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22659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346</TotalTime>
  <Words>10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PowerPoint Presentation</vt:lpstr>
    </vt:vector>
  </TitlesOfParts>
  <Company>Ogden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Advisory / Ace</dc:title>
  <dc:creator>Patricia Francesconi</dc:creator>
  <cp:lastModifiedBy>Erica Lyon</cp:lastModifiedBy>
  <cp:revision>16</cp:revision>
  <dcterms:created xsi:type="dcterms:W3CDTF">2015-08-25T19:47:35Z</dcterms:created>
  <dcterms:modified xsi:type="dcterms:W3CDTF">2015-10-14T21:02:12Z</dcterms:modified>
</cp:coreProperties>
</file>