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1660B3-2B73-4642-BA28-F3D771FDABA9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28E172-1838-48CB-91A0-94FD03BC18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A 1/9/2014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Complete a #1 in your daily log for today</a:t>
            </a:r>
          </a:p>
          <a:p>
            <a:r>
              <a:rPr lang="en-US" b="1" dirty="0" smtClean="0"/>
              <a:t>Start working on your final project for art a</a:t>
            </a:r>
          </a:p>
          <a:p>
            <a:endParaRPr lang="en-US" b="1" dirty="0"/>
          </a:p>
          <a:p>
            <a:r>
              <a:rPr lang="en-US" b="1" u="sng" dirty="0" smtClean="0"/>
              <a:t>Studio Time:</a:t>
            </a:r>
          </a:p>
          <a:p>
            <a:pPr lvl="1"/>
            <a:r>
              <a:rPr lang="en-US" sz="2400" b="1" dirty="0" smtClean="0"/>
              <a:t>Get projects back</a:t>
            </a:r>
          </a:p>
          <a:p>
            <a:pPr lvl="1"/>
            <a:r>
              <a:rPr lang="en-US" sz="2400" b="1" dirty="0" smtClean="0"/>
              <a:t>Complete  project request form &amp; get it approved(signed)</a:t>
            </a:r>
          </a:p>
          <a:p>
            <a:pPr lvl="1"/>
            <a:r>
              <a:rPr lang="en-US" sz="2400" b="1" dirty="0" smtClean="0"/>
              <a:t>Work on sketches and final project</a:t>
            </a:r>
          </a:p>
          <a:p>
            <a:pPr lvl="1"/>
            <a:endParaRPr lang="en-US" sz="2400" b="1" dirty="0" smtClean="0"/>
          </a:p>
          <a:p>
            <a:pPr marL="914400" lvl="2" indent="0">
              <a:buNone/>
            </a:pPr>
            <a:r>
              <a:rPr lang="en-US" sz="2400" b="1" dirty="0" smtClean="0"/>
              <a:t>                                   Remember no food, thanks!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45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491</TotalTime>
  <Words>50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Executive</vt:lpstr>
      <vt:lpstr>PowerPoint Presentation</vt:lpstr>
      <vt:lpstr>Art A 1/9/2014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3</cp:revision>
  <dcterms:created xsi:type="dcterms:W3CDTF">2014-01-09T14:26:26Z</dcterms:created>
  <dcterms:modified xsi:type="dcterms:W3CDTF">2014-01-09T22:37:56Z</dcterms:modified>
</cp:coreProperties>
</file>