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81813" cy="92964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78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FE4D-812F-41A8-A48C-A17B6535D52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224D-4CAF-47D9-AB05-1DBA6F3C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313235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Q6hiIPkv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5Zm8PvyMak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13" Type="http://schemas.openxmlformats.org/officeDocument/2006/relationships/image" Target="../media/image16.tif"/><Relationship Id="rId18" Type="http://schemas.openxmlformats.org/officeDocument/2006/relationships/image" Target="../media/image21.tif"/><Relationship Id="rId3" Type="http://schemas.openxmlformats.org/officeDocument/2006/relationships/image" Target="../media/image6.tif"/><Relationship Id="rId7" Type="http://schemas.openxmlformats.org/officeDocument/2006/relationships/image" Target="../media/image10.tif"/><Relationship Id="rId12" Type="http://schemas.openxmlformats.org/officeDocument/2006/relationships/image" Target="../media/image15.tif"/><Relationship Id="rId17" Type="http://schemas.openxmlformats.org/officeDocument/2006/relationships/image" Target="../media/image20.tif"/><Relationship Id="rId2" Type="http://schemas.openxmlformats.org/officeDocument/2006/relationships/image" Target="../media/image5.tif"/><Relationship Id="rId16" Type="http://schemas.openxmlformats.org/officeDocument/2006/relationships/image" Target="../media/image19.t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"/><Relationship Id="rId11" Type="http://schemas.openxmlformats.org/officeDocument/2006/relationships/image" Target="../media/image14.tif"/><Relationship Id="rId5" Type="http://schemas.openxmlformats.org/officeDocument/2006/relationships/image" Target="../media/image8.tif"/><Relationship Id="rId15" Type="http://schemas.openxmlformats.org/officeDocument/2006/relationships/image" Target="../media/image18.tif"/><Relationship Id="rId10" Type="http://schemas.openxmlformats.org/officeDocument/2006/relationships/image" Target="../media/image13.tif"/><Relationship Id="rId19" Type="http://schemas.openxmlformats.org/officeDocument/2006/relationships/image" Target="../media/image22.tif"/><Relationship Id="rId4" Type="http://schemas.openxmlformats.org/officeDocument/2006/relationships/image" Target="../media/image7.tif"/><Relationship Id="rId9" Type="http://schemas.openxmlformats.org/officeDocument/2006/relationships/image" Target="../media/image12.tif"/><Relationship Id="rId14" Type="http://schemas.openxmlformats.org/officeDocument/2006/relationships/image" Target="../media/image1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Critiquing the movie, Hugo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Mrs. Lyon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643920" y="519044"/>
            <a:ext cx="11099801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Now…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8555003" cy="6286500"/>
          </a:xfrm>
          <a:prstGeom prst="rect">
            <a:avLst/>
          </a:prstGeom>
        </p:spPr>
        <p:txBody>
          <a:bodyPr/>
          <a:lstStyle/>
          <a:p>
            <a:pPr marL="431165" lvl="0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Knowing what we know about making films</a:t>
            </a:r>
          </a:p>
          <a:p>
            <a:pPr marL="862330" lvl="1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shot styles, editing, acting, creating a storyline, etc. </a:t>
            </a:r>
          </a:p>
          <a:p>
            <a:pPr marL="431165" lvl="0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Let’s watch this film and critique it</a:t>
            </a:r>
          </a:p>
          <a:p>
            <a:pPr marL="431165" lvl="0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Be ready to hear questions when the film is paused and write a response to those questions</a:t>
            </a:r>
          </a:p>
        </p:txBody>
      </p:sp>
      <p:pic>
        <p:nvPicPr>
          <p:cNvPr id="8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3977" y="3721865"/>
            <a:ext cx="2149441" cy="3224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Exit </a:t>
            </a:r>
            <a:r>
              <a:rPr sz="8000" dirty="0" smtClean="0">
                <a:solidFill>
                  <a:srgbClr val="FFFFFF"/>
                </a:solidFill>
              </a:rPr>
              <a:t>Pass</a:t>
            </a:r>
            <a:r>
              <a:rPr lang="en-US" sz="8000" dirty="0" smtClean="0">
                <a:solidFill>
                  <a:srgbClr val="FFFFFF"/>
                </a:solidFill>
              </a:rPr>
              <a:t> 1.5.2015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42950" lvl="0" indent="-742950">
              <a:buFont typeface="+mj-lt"/>
              <a:buAutoNum type="arabicParenR"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While watching Hugo what do you realize you pay the most attention to when watching  a film?</a:t>
            </a:r>
          </a:p>
          <a:p>
            <a:pPr marL="742950" lvl="0" indent="-742950">
              <a:buFont typeface="+mj-lt"/>
              <a:buAutoNum type="arabicParenR"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What do you pay more attention to in a film, now that you have had film class?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See you next class, we will hopefully finish the film.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Bell Work 1/5/15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254000" y="2590800"/>
            <a:ext cx="12496800" cy="6934200"/>
          </a:xfrm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Welcome back from Winter Break!</a:t>
            </a:r>
          </a:p>
          <a:p>
            <a:pPr marL="594359" lvl="0" indent="-594359" defTabSz="525779">
              <a:spcBef>
                <a:spcPts val="37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420" b="1" dirty="0">
                <a:solidFill>
                  <a:srgbClr val="FFFFFF"/>
                </a:solidFill>
              </a:rPr>
              <a:t>Did you see any movies over the break? Yes/No</a:t>
            </a:r>
          </a:p>
          <a:p>
            <a:pPr marL="594359" lvl="0" indent="-594359" defTabSz="525779">
              <a:spcBef>
                <a:spcPts val="37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420" b="1" dirty="0">
                <a:solidFill>
                  <a:srgbClr val="FFFFFF"/>
                </a:solidFill>
              </a:rPr>
              <a:t>If so what movie did you see? </a:t>
            </a:r>
          </a:p>
          <a:p>
            <a:pPr marL="594359" lvl="0" indent="-594359" defTabSz="525779">
              <a:spcBef>
                <a:spcPts val="37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420" b="1" dirty="0">
                <a:solidFill>
                  <a:srgbClr val="FFFFFF"/>
                </a:solidFill>
              </a:rPr>
              <a:t>When you go to the movies what do you want to get from seeing a film?</a:t>
            </a:r>
          </a:p>
          <a:p>
            <a:pPr marL="594359" lvl="0" indent="-594359" defTabSz="525779">
              <a:spcBef>
                <a:spcPts val="37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420" b="1" dirty="0">
                <a:solidFill>
                  <a:srgbClr val="FFFFFF"/>
                </a:solidFill>
              </a:rPr>
              <a:t>Do you do anything before you go to a movie?(look up the rating of the film on an app., read a review about the film online, watch the preview, etc.)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tif"/>
          <p:cNvPicPr/>
          <p:nvPr/>
        </p:nvPicPr>
        <p:blipFill>
          <a:blip r:embed="rId2">
            <a:extLst/>
          </a:blip>
          <a:srcRect l="24609" r="24609"/>
          <a:stretch>
            <a:fillRect/>
          </a:stretch>
        </p:blipFill>
        <p:spPr>
          <a:xfrm>
            <a:off x="6718299" y="638919"/>
            <a:ext cx="5325770" cy="8216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59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40">
                <a:solidFill>
                  <a:srgbClr val="FFFFFF"/>
                </a:solidFill>
              </a:rPr>
              <a:t>1&amp;2) What movies did people see over the break?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FFFFFF"/>
                </a:solidFill>
              </a:rPr>
              <a:t>Share </a:t>
            </a:r>
            <a:r>
              <a:rPr sz="4800" dirty="0">
                <a:solidFill>
                  <a:srgbClr val="FFFFFF"/>
                </a:solidFill>
              </a:rPr>
              <a:t>out loud as a group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We will make a list on the whiteboard.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/>
          <p:nvPr/>
        </p:nvPicPr>
        <p:blipFill>
          <a:blip r:embed="rId2">
            <a:extLst/>
          </a:blip>
          <a:srcRect l="21768" r="21768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40">
                <a:solidFill>
                  <a:srgbClr val="FFFFFF"/>
                </a:solidFill>
              </a:rPr>
              <a:t>3)Why go to the movies?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What do you get out of going to a movie?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Share as a group for a few min. then we will come back together and make another list on the whiteboard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tif"/>
          <p:cNvPicPr/>
          <p:nvPr/>
        </p:nvPicPr>
        <p:blipFill>
          <a:blip r:embed="rId2">
            <a:extLst/>
          </a:blip>
          <a:srcRect l="20750" r="20750"/>
          <a:stretch>
            <a:fillRect/>
          </a:stretch>
        </p:blipFill>
        <p:spPr>
          <a:xfrm>
            <a:off x="6718299" y="638919"/>
            <a:ext cx="5325770" cy="82169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4) What do you do before you go to the movies?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Share as a group again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We will share our ideas and make a list on the whiteboard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In class today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FFFFFF"/>
                </a:solidFill>
              </a:rPr>
              <a:t>We are going to watch a film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FFFFFF"/>
                </a:solidFill>
              </a:rPr>
              <a:t>Hugo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FFFFFF"/>
                </a:solidFill>
              </a:rPr>
              <a:t>Before we watch Hugo let’s find out some more about it…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3-D Animation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 dirty="0">
                <a:solidFill>
                  <a:srgbClr val="FFFFFF"/>
                </a:solidFill>
                <a:hlinkClick r:id="rId2"/>
              </a:rPr>
              <a:t>https://www.youtube.com/watch?v=pVQ6hiIPkvM</a:t>
            </a:r>
            <a:r>
              <a:rPr sz="3800" dirty="0">
                <a:solidFill>
                  <a:srgbClr val="FFFFFF"/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A YouTube video about the making of Hugo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An interview with the director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 dirty="0">
                <a:solidFill>
                  <a:srgbClr val="FFFFFF"/>
                </a:solidFill>
                <a:hlinkClick r:id="rId2"/>
              </a:rPr>
              <a:t>https://www.youtube.com/watch?v=g5Zm8PvyMak</a:t>
            </a:r>
            <a:endParaRPr sz="38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Before you see a film, it’s always good to know who the director is.…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Some of the Films Martin Scorses has Directed</a:t>
            </a:r>
          </a:p>
        </p:txBody>
      </p:sp>
      <p:pic>
        <p:nvPicPr>
          <p:cNvPr id="6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4850" y="209550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350" y="279400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5950" y="297180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4850" y="43497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60750" y="52133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1850" y="35750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08550" y="57848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7750" y="38544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81750" y="61150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53350" y="61150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t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213850" y="70421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ti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61250" y="39560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ti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947150" y="49847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ti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280650" y="53403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ti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772150" y="37655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.ti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772150" y="376555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ti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439400" y="7512050"/>
            <a:ext cx="1320800" cy="201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ti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794750" y="2971800"/>
            <a:ext cx="1460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ti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974850" y="6604000"/>
            <a:ext cx="1460500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350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Critiquing the movie, Hugo</vt:lpstr>
      <vt:lpstr>Bell Work 1/5/15</vt:lpstr>
      <vt:lpstr>1&amp;2) What movies did people see over the break?</vt:lpstr>
      <vt:lpstr>3)Why go to the movies?</vt:lpstr>
      <vt:lpstr>4) What do you do before you go to the movies?</vt:lpstr>
      <vt:lpstr>In class today</vt:lpstr>
      <vt:lpstr>3-D Animation</vt:lpstr>
      <vt:lpstr>An interview with the director</vt:lpstr>
      <vt:lpstr>Some of the Films Martin Scorses has Directed</vt:lpstr>
      <vt:lpstr>Now…</vt:lpstr>
      <vt:lpstr>Exit Pass 1.5.2015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Critiquing the movie, Hugo</dc:title>
  <dc:creator>Erica Lyon</dc:creator>
  <cp:lastModifiedBy>Erica Lyon</cp:lastModifiedBy>
  <cp:revision>3</cp:revision>
  <cp:lastPrinted>2015-01-05T16:18:34Z</cp:lastPrinted>
  <dcterms:modified xsi:type="dcterms:W3CDTF">2015-01-05T21:48:20Z</dcterms:modified>
</cp:coreProperties>
</file>