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4" r:id="rId3"/>
    <p:sldId id="266" r:id="rId4"/>
    <p:sldId id="267" r:id="rId5"/>
    <p:sldId id="257" r:id="rId6"/>
    <p:sldId id="258" r:id="rId7"/>
    <p:sldId id="260" r:id="rId8"/>
    <p:sldId id="268" r:id="rId9"/>
    <p:sldId id="269" r:id="rId10"/>
    <p:sldId id="270" r:id="rId11"/>
    <p:sldId id="272" r:id="rId12"/>
    <p:sldId id="273" r:id="rId13"/>
    <p:sldId id="271" r:id="rId14"/>
    <p:sldId id="262" r:id="rId15"/>
    <p:sldId id="26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72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030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49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987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115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945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624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689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576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51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71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588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Watercolor Techniques 3.0!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E.Lyon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581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Crayon resist</a:t>
            </a:r>
            <a:endParaRPr lang="en-US" dirty="0"/>
          </a:p>
        </p:txBody>
      </p:sp>
      <p:pic>
        <p:nvPicPr>
          <p:cNvPr id="3074" name="Picture 2" descr="Image result for crayon resist watercol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7500" y="2305844"/>
            <a:ext cx="64770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765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masking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6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painting</a:t>
            </a:r>
            <a:endParaRPr lang="en-US" dirty="0"/>
          </a:p>
        </p:txBody>
      </p:sp>
      <p:pic>
        <p:nvPicPr>
          <p:cNvPr id="5124" name="Picture 4" descr="Image result for negative paint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338" y="1775471"/>
            <a:ext cx="2529840" cy="176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negative pain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964" y="2047745"/>
            <a:ext cx="5603328" cy="305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negative pain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78" y="3628896"/>
            <a:ext cx="5715000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160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Tape resist with salt</a:t>
            </a:r>
            <a:endParaRPr lang="en-US" dirty="0"/>
          </a:p>
        </p:txBody>
      </p:sp>
      <p:pic>
        <p:nvPicPr>
          <p:cNvPr id="4098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651" y="1825625"/>
            <a:ext cx="310069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paper masking painting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209" y="3393639"/>
            <a:ext cx="3028822" cy="302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salt and waterc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40" y="2214693"/>
            <a:ext cx="4526927" cy="33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007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Put your paints back in the drawer</a:t>
            </a:r>
          </a:p>
          <a:p>
            <a:r>
              <a:rPr lang="en-US" dirty="0" smtClean="0"/>
              <a:t>Double check and make sure none of your colors are mixed – if so clean it out please</a:t>
            </a:r>
          </a:p>
          <a:p>
            <a:r>
              <a:rPr lang="en-US" dirty="0" smtClean="0"/>
              <a:t>Turn in any dry paintings on the drying rack with your class period – make sure your name is on each of your paintings</a:t>
            </a:r>
          </a:p>
        </p:txBody>
      </p:sp>
    </p:spTree>
    <p:extLst>
      <p:ext uri="{BB962C8B-B14F-4D97-AF65-F5344CB8AC3E}">
        <p14:creationId xmlns:p14="http://schemas.microsoft.com/office/powerpoint/2010/main" val="400528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Pass Reflection </a:t>
            </a:r>
            <a:r>
              <a:rPr lang="en-US" dirty="0" smtClean="0"/>
              <a:t>1.22.2020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lvl="0" indent="-514350">
              <a:buFont typeface="+mj-lt"/>
              <a:buAutoNum type="arabicParenR"/>
            </a:pPr>
            <a:r>
              <a:rPr lang="en-US" sz="1800" dirty="0" smtClean="0"/>
              <a:t>Out </a:t>
            </a:r>
            <a:r>
              <a:rPr lang="en-US" sz="1800" dirty="0"/>
              <a:t>of the techniques today what was your favorite one: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/>
              <a:t>Hard and soft edges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/>
              <a:t>Crayon resist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/>
              <a:t>Tape resist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/>
              <a:t>Paper masking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/>
              <a:t>Negative painting</a:t>
            </a:r>
          </a:p>
          <a:p>
            <a:pPr marL="514350" indent="-514350">
              <a:buFont typeface="+mj-lt"/>
              <a:buAutoNum type="arabicParenR"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2) and </a:t>
            </a:r>
            <a:r>
              <a:rPr lang="en-US" sz="1800" dirty="0"/>
              <a:t>why(explain your response, justify it, support it)?</a:t>
            </a:r>
          </a:p>
          <a:p>
            <a:pPr marL="0" indent="0">
              <a:buNone/>
            </a:pPr>
            <a:r>
              <a:rPr lang="en-US" sz="1800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marL="0" lvl="0" indent="0">
              <a:buNone/>
            </a:pPr>
            <a:r>
              <a:rPr lang="en-US" sz="1800" dirty="0" smtClean="0"/>
              <a:t>3) How </a:t>
            </a:r>
            <a:r>
              <a:rPr lang="en-US" sz="1800" dirty="0"/>
              <a:t>could you use that technique in a painting? </a:t>
            </a:r>
          </a:p>
          <a:p>
            <a:pPr marL="0" indent="0">
              <a:buNone/>
            </a:pPr>
            <a:r>
              <a:rPr lang="en-US" sz="1800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47008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Your Way in, pick up the following: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You will need everything in your folder, except your survey, hall passes and disclosure</a:t>
            </a:r>
          </a:p>
          <a:p>
            <a:r>
              <a:rPr lang="en-US" dirty="0" smtClean="0"/>
              <a:t>Which includes:</a:t>
            </a:r>
          </a:p>
          <a:p>
            <a:pPr lvl="1"/>
            <a:r>
              <a:rPr lang="en-US" sz="2800" dirty="0" smtClean="0"/>
              <a:t>Techniques 1.0, 2.0</a:t>
            </a:r>
          </a:p>
          <a:p>
            <a:pPr lvl="1"/>
            <a:r>
              <a:rPr lang="en-US" sz="2800" dirty="0" smtClean="0"/>
              <a:t>BL mountain paintings x2</a:t>
            </a:r>
          </a:p>
          <a:p>
            <a:pPr lvl="1"/>
            <a:r>
              <a:rPr lang="en-US" sz="2800" dirty="0" smtClean="0"/>
              <a:t>Reflection on BL mountain painting</a:t>
            </a:r>
          </a:p>
          <a:p>
            <a:pPr lvl="1"/>
            <a:r>
              <a:rPr lang="en-US" sz="2800" dirty="0" smtClean="0"/>
              <a:t>Reflection about techniques 1.0</a:t>
            </a:r>
          </a:p>
          <a:p>
            <a:pPr lvl="1"/>
            <a:endParaRPr lang="en-US" sz="2800" dirty="0"/>
          </a:p>
          <a:p>
            <a:r>
              <a:rPr lang="en-US" dirty="0" smtClean="0"/>
              <a:t>Thank you!</a:t>
            </a:r>
          </a:p>
          <a:p>
            <a:r>
              <a:rPr lang="en-US" dirty="0" smtClean="0"/>
              <a:t>You will need scissors and a glue stick to share too!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62130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270" y="1696996"/>
            <a:ext cx="10783330" cy="4094204"/>
          </a:xfrm>
        </p:spPr>
        <p:txBody>
          <a:bodyPr>
            <a:noAutofit/>
          </a:bodyPr>
          <a:lstStyle/>
          <a:p>
            <a:r>
              <a:rPr lang="en-US" sz="2400" dirty="0" smtClean="0"/>
              <a:t>If you miss class you can make work up </a:t>
            </a:r>
          </a:p>
          <a:p>
            <a:pPr lvl="1"/>
            <a:r>
              <a:rPr lang="en-US" sz="2400" dirty="0" smtClean="0"/>
              <a:t>after school </a:t>
            </a:r>
            <a:endParaRPr lang="en-US" sz="2400" dirty="0" smtClean="0"/>
          </a:p>
          <a:p>
            <a:pPr lvl="1"/>
            <a:r>
              <a:rPr lang="en-US" sz="2400" dirty="0" smtClean="0"/>
              <a:t>Online </a:t>
            </a:r>
            <a:r>
              <a:rPr lang="en-US" sz="2400" dirty="0" smtClean="0"/>
              <a:t>using the class website and video tutorials that we film in class</a:t>
            </a:r>
          </a:p>
          <a:p>
            <a:r>
              <a:rPr lang="en-US" sz="2400" dirty="0" smtClean="0"/>
              <a:t>Keep an eye on your grade </a:t>
            </a:r>
          </a:p>
          <a:p>
            <a:pPr lvl="1"/>
            <a:r>
              <a:rPr lang="en-US" sz="2400" dirty="0" smtClean="0"/>
              <a:t>if you are missing something you know you did</a:t>
            </a:r>
          </a:p>
          <a:p>
            <a:pPr lvl="2"/>
            <a:r>
              <a:rPr lang="en-US" sz="2400" dirty="0" smtClean="0"/>
              <a:t>check the no name wall</a:t>
            </a:r>
          </a:p>
          <a:p>
            <a:pPr lvl="2"/>
            <a:r>
              <a:rPr lang="en-US" sz="2400" dirty="0" smtClean="0"/>
              <a:t>double check your folder </a:t>
            </a:r>
          </a:p>
          <a:p>
            <a:pPr lvl="2"/>
            <a:r>
              <a:rPr lang="en-US" sz="2400" dirty="0" smtClean="0"/>
              <a:t>Check your backpack or binder – maybe you put it away</a:t>
            </a:r>
          </a:p>
        </p:txBody>
      </p:sp>
    </p:spTree>
    <p:extLst>
      <p:ext uri="{BB962C8B-B14F-4D97-AF65-F5344CB8AC3E}">
        <p14:creationId xmlns:p14="http://schemas.microsoft.com/office/powerpoint/2010/main" val="2445449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things go?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Sketchbooks – hanging file</a:t>
            </a:r>
          </a:p>
          <a:p>
            <a:r>
              <a:rPr lang="en-US" sz="4000" dirty="0" smtClean="0"/>
              <a:t>Paintings – your class period drying rack</a:t>
            </a:r>
          </a:p>
          <a:p>
            <a:r>
              <a:rPr lang="en-US" sz="4000" dirty="0" smtClean="0"/>
              <a:t>Papers to turn in(surveys, reflections, disclosures, exit pass, etc.) – class period basket on the cart</a:t>
            </a:r>
          </a:p>
          <a:p>
            <a:r>
              <a:rPr lang="en-US" sz="4000" dirty="0" smtClean="0"/>
              <a:t>Art fee – pay to Mrs. O’Grady (try to pay your fee by next month)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25514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Your Way in, pick up the following: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705" y="1764632"/>
            <a:ext cx="10724148" cy="458804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Brushes – one round, one flat – they are new!(some have been used once)</a:t>
            </a:r>
          </a:p>
          <a:p>
            <a:r>
              <a:rPr lang="en-US" sz="3200" dirty="0" smtClean="0"/>
              <a:t>2 pieces of 90 </a:t>
            </a:r>
            <a:r>
              <a:rPr lang="en-US" sz="3200" dirty="0" err="1" smtClean="0"/>
              <a:t>lbs</a:t>
            </a:r>
            <a:r>
              <a:rPr lang="en-US" sz="3200" dirty="0" smtClean="0"/>
              <a:t> watercolor paper</a:t>
            </a:r>
          </a:p>
          <a:p>
            <a:r>
              <a:rPr lang="en-US" sz="3200" dirty="0" smtClean="0"/>
              <a:t>Don’t worry about taping it today – we are going to do the techniques quickly and get to the fun painting!</a:t>
            </a:r>
          </a:p>
          <a:p>
            <a:r>
              <a:rPr lang="en-US" sz="3200" dirty="0" smtClean="0"/>
              <a:t>Watercolors</a:t>
            </a:r>
          </a:p>
          <a:p>
            <a:r>
              <a:rPr lang="en-US" sz="3200" dirty="0" smtClean="0"/>
              <a:t>Water and container</a:t>
            </a:r>
          </a:p>
          <a:p>
            <a:r>
              <a:rPr lang="en-US" sz="3200" dirty="0" smtClean="0"/>
              <a:t>Paper towel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95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</a:t>
            </a:r>
            <a:r>
              <a:rPr lang="en-US" dirty="0" smtClean="0"/>
              <a:t>1.22.2020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Pick up supplies</a:t>
            </a:r>
          </a:p>
          <a:p>
            <a:r>
              <a:rPr lang="en-US" sz="2400" dirty="0" smtClean="0"/>
              <a:t>Reminders</a:t>
            </a:r>
          </a:p>
          <a:p>
            <a:r>
              <a:rPr lang="en-US" sz="2400" dirty="0" smtClean="0"/>
              <a:t>Agenda</a:t>
            </a:r>
          </a:p>
          <a:p>
            <a:r>
              <a:rPr lang="en-US" sz="2400" dirty="0" smtClean="0"/>
              <a:t>Reminders</a:t>
            </a:r>
          </a:p>
          <a:p>
            <a:r>
              <a:rPr lang="en-US" sz="2400" dirty="0" smtClean="0"/>
              <a:t>Techniques 3.0!</a:t>
            </a:r>
          </a:p>
          <a:p>
            <a:r>
              <a:rPr lang="en-US" sz="2400" dirty="0" smtClean="0"/>
              <a:t>Clean-up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84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 3.0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022" y="1795850"/>
            <a:ext cx="10445578" cy="3995350"/>
          </a:xfrm>
        </p:spPr>
        <p:txBody>
          <a:bodyPr>
            <a:noAutofit/>
          </a:bodyPr>
          <a:lstStyle/>
          <a:p>
            <a:r>
              <a:rPr lang="en-US" sz="3200" dirty="0" smtClean="0"/>
              <a:t>Overlapping colors</a:t>
            </a:r>
          </a:p>
          <a:p>
            <a:r>
              <a:rPr lang="en-US" sz="3200" dirty="0" smtClean="0"/>
              <a:t>Hard and soft edges</a:t>
            </a:r>
          </a:p>
          <a:p>
            <a:r>
              <a:rPr lang="en-US" sz="3200" dirty="0" smtClean="0"/>
              <a:t>Crayon resist</a:t>
            </a:r>
          </a:p>
          <a:p>
            <a:r>
              <a:rPr lang="en-US" sz="3200" dirty="0" smtClean="0"/>
              <a:t>Tape resist</a:t>
            </a:r>
          </a:p>
          <a:p>
            <a:r>
              <a:rPr lang="en-US" sz="3200" dirty="0" smtClean="0"/>
              <a:t>Paper masking</a:t>
            </a:r>
          </a:p>
          <a:p>
            <a:r>
              <a:rPr lang="en-US" sz="3200" dirty="0" smtClean="0"/>
              <a:t>Negative painting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5548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Overlapping colors</a:t>
            </a:r>
            <a:endParaRPr lang="en-US" dirty="0"/>
          </a:p>
        </p:txBody>
      </p:sp>
      <p:pic>
        <p:nvPicPr>
          <p:cNvPr id="205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157" y="1790315"/>
            <a:ext cx="5669817" cy="466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818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and soft edges</a:t>
            </a:r>
            <a:endParaRPr lang="en-US" dirty="0"/>
          </a:p>
        </p:txBody>
      </p:sp>
      <p:pic>
        <p:nvPicPr>
          <p:cNvPr id="1028" name="Picture 4" descr="Image result for hard and soft edges watercol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570" y="2328275"/>
            <a:ext cx="4021360" cy="339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602" y="2328275"/>
            <a:ext cx="3969268" cy="263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536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1278</TotalTime>
  <Words>394</Words>
  <Application>Microsoft Office PowerPoint</Application>
  <PresentationFormat>Widescreen</PresentationFormat>
  <Paragraphs>69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Watercolor Techniques 3.0!</vt:lpstr>
      <vt:lpstr>On Your Way in, pick up the following:</vt:lpstr>
      <vt:lpstr>A few reminders</vt:lpstr>
      <vt:lpstr>Where do things go?</vt:lpstr>
      <vt:lpstr>On Your Way in, pick up the following:</vt:lpstr>
      <vt:lpstr>Agenda 1.22.2020</vt:lpstr>
      <vt:lpstr>Techniques 3.0</vt:lpstr>
      <vt:lpstr>Overlapping colors</vt:lpstr>
      <vt:lpstr>Hard and soft edges</vt:lpstr>
      <vt:lpstr>Crayon resist</vt:lpstr>
      <vt:lpstr>Paper masking</vt:lpstr>
      <vt:lpstr>Negative painting</vt:lpstr>
      <vt:lpstr>Tape resist with salt</vt:lpstr>
      <vt:lpstr>Clean-Up</vt:lpstr>
      <vt:lpstr>Exit Pass Reflection 1.22.2020</vt:lpstr>
    </vt:vector>
  </TitlesOfParts>
  <Company>Ogden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Watercolor Techniques 3.0!</dc:title>
  <dc:creator>Erica Lyon</dc:creator>
  <cp:lastModifiedBy>Erica Lyon</cp:lastModifiedBy>
  <cp:revision>7</cp:revision>
  <dcterms:created xsi:type="dcterms:W3CDTF">2017-08-30T18:28:53Z</dcterms:created>
  <dcterms:modified xsi:type="dcterms:W3CDTF">2020-01-22T15:32:21Z</dcterms:modified>
</cp:coreProperties>
</file>