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88" r:id="rId3"/>
  </p:sldMasterIdLst>
  <p:notesMasterIdLst>
    <p:notesMasterId r:id="rId15"/>
  </p:notesMasterIdLst>
  <p:handoutMasterIdLst>
    <p:handoutMasterId r:id="rId16"/>
  </p:handoutMasterIdLst>
  <p:sldIdLst>
    <p:sldId id="272" r:id="rId4"/>
    <p:sldId id="256" r:id="rId5"/>
    <p:sldId id="257" r:id="rId6"/>
    <p:sldId id="273" r:id="rId7"/>
    <p:sldId id="274" r:id="rId8"/>
    <p:sldId id="271" r:id="rId9"/>
    <p:sldId id="258" r:id="rId10"/>
    <p:sldId id="267" r:id="rId11"/>
    <p:sldId id="269" r:id="rId12"/>
    <p:sldId id="270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1/17/2020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E18E-81E7-45C3-A251-B377E0A01BC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B4AE-C42B-4CA3-AB66-5AE82D9A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7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0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2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0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1/17/2020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1/17/2020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/>
              <a:pPr/>
              <a:t>1/17/2020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paintings from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picked up three different little papers at the door – we will </a:t>
            </a:r>
            <a:r>
              <a:rPr lang="en-US" smtClean="0"/>
              <a:t>be gluing </a:t>
            </a:r>
            <a:r>
              <a:rPr lang="en-US" dirty="0" smtClean="0"/>
              <a:t>them in your sketchbook along with your paintings</a:t>
            </a:r>
          </a:p>
          <a:p>
            <a:r>
              <a:rPr lang="en-US" u="sng" dirty="0" smtClean="0"/>
              <a:t>You will need:</a:t>
            </a:r>
          </a:p>
          <a:p>
            <a:r>
              <a:rPr lang="en-US" dirty="0" smtClean="0"/>
              <a:t>Scissors</a:t>
            </a:r>
          </a:p>
          <a:p>
            <a:r>
              <a:rPr lang="en-US" dirty="0" smtClean="0"/>
              <a:t>Glue and </a:t>
            </a:r>
          </a:p>
          <a:p>
            <a:r>
              <a:rPr lang="en-US" dirty="0" smtClean="0"/>
              <a:t>Your paintings should be in your hanging folder</a:t>
            </a:r>
          </a:p>
          <a:p>
            <a:r>
              <a:rPr lang="en-US" dirty="0" smtClean="0"/>
              <a:t>If not, you might not have written your name on it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Please write your name on it and show it to Mrs. Lyon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When you have found you paintings please find a seat and wait for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1003112"/>
            <a:ext cx="9509759" cy="475600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u="sng" dirty="0" smtClean="0"/>
              <a:t>Next Class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will work on more techniques</a:t>
            </a:r>
            <a:r>
              <a:rPr lang="en-US" dirty="0" smtClean="0"/>
              <a:t>! And glue in Techniques 1.0 &amp; 2.0 into our books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Please make sure to pay your class fee, $15- to the bookstore, 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3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6" y="0"/>
            <a:ext cx="10515600" cy="1325563"/>
          </a:xfrm>
        </p:spPr>
        <p:txBody>
          <a:bodyPr/>
          <a:lstStyle/>
          <a:p>
            <a:r>
              <a:rPr lang="en-US" smtClean="0"/>
              <a:t>Reflection </a:t>
            </a:r>
            <a:r>
              <a:rPr lang="en-US" smtClean="0"/>
              <a:t>on 2.0 Techniques Day 1.17.2020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16" y="1483895"/>
            <a:ext cx="12071683" cy="4243137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Which piece is your favorite and explain in at least one to two sentences why this one is your favorite.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Which piece do you feel like you achieved the technique you learned in class today? Explain how you achieved that technique.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4000" dirty="0" smtClean="0"/>
              <a:t>Which piece didn’t go well? Explain what you think wasn’t working for you or what your struggle was</a:t>
            </a:r>
            <a:r>
              <a:rPr lang="en-US" sz="4000" dirty="0" smtClean="0"/>
              <a:t>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Watercolor </a:t>
            </a:r>
            <a:br>
              <a:rPr lang="en-US" dirty="0" smtClean="0"/>
            </a:br>
            <a:r>
              <a:rPr lang="en-US" dirty="0" smtClean="0"/>
              <a:t>2.0</a:t>
            </a:r>
            <a:br>
              <a:rPr lang="en-US" dirty="0" smtClean="0"/>
            </a:br>
            <a:r>
              <a:rPr lang="en-US" dirty="0" smtClean="0"/>
              <a:t>1.17.2019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– DO 1.17.2020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 will need: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Watercolor paper</a:t>
            </a:r>
          </a:p>
          <a:p>
            <a:pPr lvl="1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A water container with water in it</a:t>
            </a:r>
          </a:p>
          <a:p>
            <a:pPr lvl="1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A round brush </a:t>
            </a:r>
          </a:p>
          <a:p>
            <a:pPr lvl="1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A flat brush</a:t>
            </a:r>
          </a:p>
          <a:p>
            <a:pPr lvl="1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Paper towel</a:t>
            </a:r>
          </a:p>
          <a:p>
            <a:pPr lvl="1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Set of watercolor paints</a:t>
            </a:r>
          </a:p>
          <a:p>
            <a:pPr lvl="1"/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  <a:p>
            <a:pPr lvl="8"/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Thanks for being ready with your supplies!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1.17.2020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Work – DO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Experiment first </a:t>
            </a:r>
          </a:p>
          <a:p>
            <a:r>
              <a:rPr lang="en-US" dirty="0" smtClean="0"/>
              <a:t>Learn and Do techniques 2.0</a:t>
            </a:r>
          </a:p>
          <a:p>
            <a:r>
              <a:rPr lang="en-US" dirty="0" smtClean="0"/>
              <a:t>Free paint applying one of the techniques we learned today</a:t>
            </a:r>
          </a:p>
          <a:p>
            <a:r>
              <a:rPr lang="en-US" dirty="0" smtClean="0"/>
              <a:t>Clean-up</a:t>
            </a:r>
          </a:p>
        </p:txBody>
      </p:sp>
    </p:spTree>
    <p:extLst>
      <p:ext uri="{BB962C8B-B14F-4D97-AF65-F5344CB8AC3E}">
        <p14:creationId xmlns:p14="http://schemas.microsoft.com/office/powerpoint/2010/main" val="266395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uns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417" y="108303"/>
            <a:ext cx="8916365" cy="667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34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and Round Brushes</a:t>
            </a:r>
            <a:endParaRPr lang="en-US" dirty="0"/>
          </a:p>
        </p:txBody>
      </p:sp>
      <p:pic>
        <p:nvPicPr>
          <p:cNvPr id="1026" name="Picture 2" descr="Image result for flat and round brush mark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5591"/>
            <a:ext cx="6539663" cy="41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lat and round brush ma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651" y="396703"/>
            <a:ext cx="47625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Sunset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79" y="1681162"/>
            <a:ext cx="2958353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353" y="1681162"/>
            <a:ext cx="2962275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2559"/>
            <a:ext cx="5475158" cy="297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Clouds – lines with pigment on wet paper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1449687"/>
            <a:ext cx="3243240" cy="41971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9" y="3548254"/>
            <a:ext cx="2884379" cy="2163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9" y="1422137"/>
            <a:ext cx="3258153" cy="2002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777" y="3548254"/>
            <a:ext cx="3179938" cy="22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8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942" y="826650"/>
            <a:ext cx="9509759" cy="1088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paint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Apply one of the technique we learned today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42768" y="2331308"/>
            <a:ext cx="9549172" cy="4339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1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0</TotalTime>
  <Words>236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Wingdings</vt:lpstr>
      <vt:lpstr>Ocean 16x9</vt:lpstr>
      <vt:lpstr>Office Theme</vt:lpstr>
      <vt:lpstr>Find your paintings from last class</vt:lpstr>
      <vt:lpstr>Watercolor  2.0 1.17.2019</vt:lpstr>
      <vt:lpstr>Bell Work – DO 1.17.2020</vt:lpstr>
      <vt:lpstr>Agenda 1.17.2020</vt:lpstr>
      <vt:lpstr>PowerPoint Presentation</vt:lpstr>
      <vt:lpstr>Flat and Round Brushes</vt:lpstr>
      <vt:lpstr>Sunset</vt:lpstr>
      <vt:lpstr>Clouds – lines with pigment on wet paper</vt:lpstr>
      <vt:lpstr>Free paint  Apply one of the technique we learned today</vt:lpstr>
      <vt:lpstr>Next Class  We will work on more techniques! And glue in Techniques 1.0 &amp; 2.0 into our books  Please make sure to pay your class fee, $15- to the bookstore, thanks!   </vt:lpstr>
      <vt:lpstr>Reflection on 2.0 Techniques Day 1.17.2020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2016-09-06T21:08:47Z</dcterms:created>
  <dcterms:modified xsi:type="dcterms:W3CDTF">2020-01-17T15:07:43Z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