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2" r:id="rId3"/>
    <p:sldId id="263" r:id="rId4"/>
    <p:sldId id="265" r:id="rId5"/>
    <p:sldId id="279" r:id="rId6"/>
    <p:sldId id="280" r:id="rId7"/>
    <p:sldId id="281" r:id="rId8"/>
    <p:sldId id="258" r:id="rId9"/>
    <p:sldId id="259" r:id="rId10"/>
    <p:sldId id="282" r:id="rId11"/>
    <p:sldId id="283" r:id="rId12"/>
    <p:sldId id="26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F60A-713C-41BA-9788-4C493DDC0A9C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0FA7-C445-42F7-AF66-A4F5A6FC8A9C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AC5C5-1A57-4420-8AFB-CE41693A794B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4027680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8AF-84E6-4329-8E67-FEA434B47075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F6EE328-6AFF-436B-881F-213D56084544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2069A-09EE-4C7C-86A4-2314A404921D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E7F1-171E-411F-96CA-A251A21496E7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C98D-A273-4547-9B92-97D7769F71A6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CD67-0644-446C-B2AD-1C09BF34F286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0828-6983-48AD-9E27-CBD3696F837E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FB91-0324-450E-B17F-36DC0ECCE413}" type="datetimeFigureOut">
              <a:rPr lang="en-US" dirty="0"/>
              <a:t>1/13/2020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52E37674-C1BA-4107-9B06-6D4CAC3A3DF5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asswithlyon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asswithlyon.com/" TargetMode="Externa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5388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Notes 1.15.2020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Defining your drawing space</a:t>
            </a:r>
          </a:p>
          <a:p>
            <a:r>
              <a:rPr lang="en-US" dirty="0" smtClean="0"/>
              <a:t>Try to bring your drawing to the edge of the space in at least two places</a:t>
            </a:r>
          </a:p>
          <a:p>
            <a:r>
              <a:rPr lang="en-US" dirty="0" smtClean="0"/>
              <a:t>Types of compositions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4032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 result for types of compositions draw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362" y="-5412"/>
            <a:ext cx="4687013" cy="6636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Image result for types of compositions drawin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390" y="-5412"/>
            <a:ext cx="4824053" cy="6858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17333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Black &amp; White Contest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273" y="1446245"/>
            <a:ext cx="11986727" cy="4725955"/>
          </a:xfrm>
        </p:spPr>
        <p:txBody>
          <a:bodyPr numCol="1">
            <a:normAutofit fontScale="77500" lnSpcReduction="20000"/>
          </a:bodyPr>
          <a:lstStyle/>
          <a:p>
            <a:r>
              <a:rPr lang="en-US" sz="3200" b="1" u="sng" dirty="0" smtClean="0"/>
              <a:t>Sketch </a:t>
            </a:r>
            <a:r>
              <a:rPr lang="en-US" sz="3200" b="1" dirty="0" smtClean="0"/>
              <a:t>out your idea first, let’s chat and then get the final paper for you</a:t>
            </a:r>
          </a:p>
          <a:p>
            <a:r>
              <a:rPr lang="en-US" sz="3200" b="1" dirty="0" smtClean="0"/>
              <a:t>We will be using </a:t>
            </a:r>
            <a:r>
              <a:rPr lang="en-US" sz="3200" b="1" u="sng" dirty="0" smtClean="0"/>
              <a:t>8 x 10 paper </a:t>
            </a:r>
            <a:r>
              <a:rPr lang="en-US" sz="3200" b="1" dirty="0" smtClean="0"/>
              <a:t>and </a:t>
            </a:r>
            <a:r>
              <a:rPr lang="en-US" sz="3200" b="1" u="sng" dirty="0" smtClean="0"/>
              <a:t>pen</a:t>
            </a:r>
          </a:p>
          <a:p>
            <a:r>
              <a:rPr lang="en-US" sz="3200" b="1" dirty="0" smtClean="0"/>
              <a:t>You will need to </a:t>
            </a:r>
            <a:r>
              <a:rPr lang="en-US" sz="3200" b="1" u="sng" dirty="0" smtClean="0"/>
              <a:t>define your drawing space</a:t>
            </a:r>
            <a:r>
              <a:rPr lang="en-US" sz="3200" b="1" dirty="0" smtClean="0"/>
              <a:t>, do not make it more than ¾ less than your paper</a:t>
            </a:r>
          </a:p>
          <a:p>
            <a:r>
              <a:rPr lang="en-US" sz="3200" b="1" dirty="0" smtClean="0"/>
              <a:t>Have </a:t>
            </a:r>
            <a:r>
              <a:rPr lang="en-US" sz="3200" b="1" u="sng" dirty="0" smtClean="0"/>
              <a:t>at least 2 of the objects </a:t>
            </a:r>
            <a:r>
              <a:rPr lang="en-US" sz="3200" b="1" dirty="0" smtClean="0"/>
              <a:t>you are drawing </a:t>
            </a:r>
            <a:r>
              <a:rPr lang="en-US" sz="3200" b="1" u="sng" dirty="0" smtClean="0"/>
              <a:t>touch the edges</a:t>
            </a:r>
            <a:r>
              <a:rPr lang="en-US" sz="3200" b="1" dirty="0" smtClean="0"/>
              <a:t> of your defined space</a:t>
            </a:r>
          </a:p>
          <a:p>
            <a:r>
              <a:rPr lang="en-US" sz="3200" b="1" dirty="0" smtClean="0"/>
              <a:t>Use </a:t>
            </a:r>
            <a:r>
              <a:rPr lang="en-US" sz="3200" b="1" u="sng" dirty="0" smtClean="0"/>
              <a:t>at least 2 of the line types </a:t>
            </a:r>
            <a:r>
              <a:rPr lang="en-US" sz="3200" b="1" dirty="0" smtClean="0"/>
              <a:t>we learned the first day of class</a:t>
            </a:r>
          </a:p>
          <a:p>
            <a:r>
              <a:rPr lang="en-US" sz="3200" b="1" dirty="0" smtClean="0"/>
              <a:t>Please </a:t>
            </a:r>
            <a:r>
              <a:rPr lang="en-US" sz="3200" b="1" u="sng" dirty="0" smtClean="0"/>
              <a:t>do not copy someone else’s work </a:t>
            </a:r>
            <a:r>
              <a:rPr lang="en-US" sz="3200" b="1" dirty="0" smtClean="0"/>
              <a:t>– feel free to get inspired by images, combine them and use multiple references to make the art as unique as you are</a:t>
            </a:r>
          </a:p>
          <a:p>
            <a:r>
              <a:rPr lang="en-US" sz="3200" b="1" dirty="0" smtClean="0"/>
              <a:t>This will be day </a:t>
            </a:r>
            <a:r>
              <a:rPr lang="en-US" sz="3200" b="1" u="sng" dirty="0" smtClean="0"/>
              <a:t>1 of 4 </a:t>
            </a:r>
            <a:r>
              <a:rPr lang="en-US" sz="3200" b="1" dirty="0" smtClean="0"/>
              <a:t>working on this project</a:t>
            </a:r>
          </a:p>
          <a:p>
            <a:r>
              <a:rPr lang="en-US" sz="3200" b="1" u="sng" dirty="0" smtClean="0"/>
              <a:t>Due at January 24</a:t>
            </a:r>
            <a:r>
              <a:rPr lang="en-US" sz="3200" b="1" u="sng" baseline="30000" dirty="0" smtClean="0"/>
              <a:t>th</a:t>
            </a:r>
            <a:r>
              <a:rPr lang="en-US" sz="3200" b="1" u="sng" dirty="0" smtClean="0"/>
              <a:t>, 2020</a:t>
            </a:r>
            <a:endParaRPr lang="en-US" sz="3200" b="1" u="sng" dirty="0"/>
          </a:p>
        </p:txBody>
      </p:sp>
    </p:spTree>
    <p:extLst>
      <p:ext uri="{BB962C8B-B14F-4D97-AF65-F5344CB8AC3E}">
        <p14:creationId xmlns:p14="http://schemas.microsoft.com/office/powerpoint/2010/main" val="372379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First Day </a:t>
            </a:r>
            <a:r>
              <a:rPr lang="en-US" dirty="0" smtClean="0"/>
              <a:t>Drawing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1.13.2020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3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3107"/>
            <a:ext cx="10058400" cy="1609344"/>
          </a:xfrm>
        </p:spPr>
        <p:txBody>
          <a:bodyPr>
            <a:normAutofit/>
          </a:bodyPr>
          <a:lstStyle/>
          <a:p>
            <a:r>
              <a:rPr lang="en-US" dirty="0" smtClean="0"/>
              <a:t>Welcome </a:t>
            </a:r>
            <a:r>
              <a:rPr lang="en-US" dirty="0" smtClean="0"/>
              <a:t>back to Drawing 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1.15.2020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6448" y="1732451"/>
            <a:ext cx="11206065" cy="4746727"/>
          </a:xfrm>
        </p:spPr>
        <p:txBody>
          <a:bodyPr numCol="1">
            <a:normAutofit fontScale="92500" lnSpcReduction="10000"/>
          </a:bodyPr>
          <a:lstStyle/>
          <a:p>
            <a:r>
              <a:rPr lang="en-US" sz="2800" b="1" dirty="0"/>
              <a:t>At the door you will need to pick up:</a:t>
            </a:r>
          </a:p>
          <a:p>
            <a:pPr lvl="1"/>
            <a:r>
              <a:rPr lang="en-US" sz="2800" b="1" dirty="0" smtClean="0"/>
              <a:t>Disclosure</a:t>
            </a:r>
          </a:p>
          <a:p>
            <a:pPr lvl="1"/>
            <a:r>
              <a:rPr lang="en-US" sz="2800" b="1" dirty="0" smtClean="0"/>
              <a:t>Your - Different Types of Line Notes</a:t>
            </a:r>
          </a:p>
          <a:p>
            <a:pPr lvl="2"/>
            <a:r>
              <a:rPr lang="en-US" sz="2600" b="1" dirty="0" smtClean="0"/>
              <a:t>Thanks! </a:t>
            </a:r>
          </a:p>
          <a:p>
            <a:pPr lvl="1"/>
            <a:r>
              <a:rPr lang="en-US" sz="2800" b="1" dirty="0" smtClean="0"/>
              <a:t>You will need two small pieces of paper for class too</a:t>
            </a:r>
            <a:endParaRPr lang="en-US" sz="2800" b="1" dirty="0"/>
          </a:p>
          <a:p>
            <a:pPr marL="0" indent="0">
              <a:buNone/>
            </a:pPr>
            <a:r>
              <a:rPr lang="en-US" sz="2800" b="1" dirty="0" smtClean="0"/>
              <a:t>__________________________________________________</a:t>
            </a:r>
          </a:p>
          <a:p>
            <a:endParaRPr lang="en-US" sz="2800" b="1" dirty="0"/>
          </a:p>
          <a:p>
            <a:r>
              <a:rPr lang="en-US" sz="2800" b="1" dirty="0" smtClean="0"/>
              <a:t>If you were not here last class you will need to make up the work you missed on your time – before school, after school, lunch, or during studio time(when we are all working on our projects)</a:t>
            </a:r>
            <a:r>
              <a:rPr lang="en-US" sz="2800" b="1" dirty="0"/>
              <a:t> </a:t>
            </a:r>
            <a:r>
              <a:rPr lang="en-US" sz="2800" b="1" dirty="0" smtClean="0"/>
              <a:t>You can find all the content you missed on the class website by visiting: </a:t>
            </a:r>
            <a:r>
              <a:rPr lang="en-US" sz="2800" b="1" dirty="0" smtClean="0">
                <a:hlinkClick r:id="rId2"/>
              </a:rPr>
              <a:t>www.classwithlyon.com</a:t>
            </a:r>
            <a:r>
              <a:rPr lang="en-US" sz="2800" b="1" dirty="0" smtClean="0"/>
              <a:t> and going to your class – Drawing 2</a:t>
            </a:r>
          </a:p>
        </p:txBody>
      </p:sp>
    </p:spTree>
    <p:extLst>
      <p:ext uri="{BB962C8B-B14F-4D97-AF65-F5344CB8AC3E}">
        <p14:creationId xmlns:p14="http://schemas.microsoft.com/office/powerpoint/2010/main" val="274885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1187" y="0"/>
            <a:ext cx="10058400" cy="1609344"/>
          </a:xfrm>
        </p:spPr>
        <p:txBody>
          <a:bodyPr/>
          <a:lstStyle/>
          <a:p>
            <a:r>
              <a:rPr lang="en-US" dirty="0" smtClean="0"/>
              <a:t>Agenda </a:t>
            </a:r>
            <a:r>
              <a:rPr lang="en-US" dirty="0" smtClean="0"/>
              <a:t> 1.15.2020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184" y="1329426"/>
            <a:ext cx="11806816" cy="3242574"/>
          </a:xfrm>
        </p:spPr>
        <p:txBody>
          <a:bodyPr numCol="2">
            <a:noAutofit/>
          </a:bodyPr>
          <a:lstStyle/>
          <a:p>
            <a:r>
              <a:rPr lang="en-US" sz="3200" dirty="0"/>
              <a:t>Gather </a:t>
            </a:r>
            <a:r>
              <a:rPr lang="en-US" sz="3200" b="1" dirty="0">
                <a:solidFill>
                  <a:srgbClr val="00B0F0"/>
                </a:solidFill>
              </a:rPr>
              <a:t>supplies</a:t>
            </a:r>
            <a:r>
              <a:rPr lang="en-US" sz="3200" dirty="0"/>
              <a:t> at the door</a:t>
            </a:r>
          </a:p>
          <a:p>
            <a:r>
              <a:rPr lang="en-US" sz="3200" dirty="0" smtClean="0"/>
              <a:t>Disclosure </a:t>
            </a:r>
            <a:endParaRPr lang="en-US" sz="3200" dirty="0"/>
          </a:p>
          <a:p>
            <a:r>
              <a:rPr lang="en-US" sz="3200" dirty="0" smtClean="0"/>
              <a:t>How to make up a class if you missed it</a:t>
            </a:r>
          </a:p>
          <a:p>
            <a:r>
              <a:rPr lang="en-US" sz="3200" dirty="0"/>
              <a:t>Dem &amp; visual </a:t>
            </a:r>
            <a:r>
              <a:rPr lang="en-US" sz="3200" dirty="0" smtClean="0"/>
              <a:t>notes</a:t>
            </a:r>
            <a:endParaRPr lang="en-US" sz="3200" dirty="0"/>
          </a:p>
          <a:p>
            <a:r>
              <a:rPr lang="en-US" sz="3200" dirty="0" smtClean="0"/>
              <a:t>Sketch out ideas for your project</a:t>
            </a:r>
            <a:endParaRPr lang="en-US" sz="3200" dirty="0"/>
          </a:p>
          <a:p>
            <a:r>
              <a:rPr lang="en-US" sz="3200" dirty="0" smtClean="0"/>
              <a:t>Exit Ticket – turning in your two drawing from today</a:t>
            </a:r>
            <a:endParaRPr lang="en-US" sz="3200" dirty="0"/>
          </a:p>
          <a:p>
            <a:r>
              <a:rPr lang="en-US" sz="3200" b="1" dirty="0">
                <a:solidFill>
                  <a:srgbClr val="00B0F0"/>
                </a:solidFill>
              </a:rPr>
              <a:t>Questions</a:t>
            </a:r>
            <a:r>
              <a:rPr lang="en-US" sz="3200" dirty="0"/>
              <a:t> about today?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8726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Disclosure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Review Disclosure together</a:t>
            </a:r>
            <a:endParaRPr lang="en-US" sz="3200" dirty="0"/>
          </a:p>
        </p:txBody>
      </p:sp>
      <p:pic>
        <p:nvPicPr>
          <p:cNvPr id="1026" name="Picture 2" descr="Image result for paper wo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7885" y="2933700"/>
            <a:ext cx="2124075" cy="215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paperwork organize binder AVID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80"/>
          <a:stretch/>
        </p:blipFill>
        <p:spPr bwMode="auto">
          <a:xfrm>
            <a:off x="4900294" y="2933700"/>
            <a:ext cx="5074375" cy="362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252381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How to make up class if you miss</a:t>
            </a:r>
            <a:endParaRPr dirty="0"/>
          </a:p>
        </p:txBody>
      </p:sp>
      <p:sp>
        <p:nvSpPr>
          <p:cNvPr id="227" name="Shape 22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1043638"/>
            <a:r>
              <a:rPr lang="en-US" sz="2800" b="1" dirty="0"/>
              <a:t>If you </a:t>
            </a:r>
            <a:r>
              <a:rPr lang="en-US" sz="2800" b="1" dirty="0" smtClean="0"/>
              <a:t>miss a class </a:t>
            </a:r>
            <a:r>
              <a:rPr lang="en-US" sz="2800" b="1" dirty="0"/>
              <a:t>you will need to make up the work you missed on your time </a:t>
            </a:r>
          </a:p>
          <a:p>
            <a:pPr marL="1317958" lvl="1"/>
            <a:r>
              <a:rPr lang="en-US" sz="2600" b="1" dirty="0" smtClean="0"/>
              <a:t>before school</a:t>
            </a:r>
          </a:p>
          <a:p>
            <a:pPr marL="1317958" lvl="1"/>
            <a:r>
              <a:rPr lang="en-US" sz="2600" b="1" dirty="0" smtClean="0"/>
              <a:t>after school</a:t>
            </a:r>
          </a:p>
          <a:p>
            <a:pPr marL="1317958" lvl="1"/>
            <a:r>
              <a:rPr lang="en-US" sz="2600" b="1" dirty="0" smtClean="0"/>
              <a:t>Sometimes during lunch</a:t>
            </a:r>
          </a:p>
          <a:p>
            <a:pPr marL="1317958" lvl="1"/>
            <a:r>
              <a:rPr lang="en-US" sz="2600" b="1" dirty="0"/>
              <a:t>D</a:t>
            </a:r>
            <a:r>
              <a:rPr lang="en-US" sz="2600" b="1" dirty="0" smtClean="0"/>
              <a:t>uring </a:t>
            </a:r>
            <a:r>
              <a:rPr lang="en-US" sz="2600" b="1" dirty="0"/>
              <a:t>studio time(when we are all working on our </a:t>
            </a:r>
            <a:r>
              <a:rPr lang="en-US" sz="2600" b="1" dirty="0" smtClean="0"/>
              <a:t>projects)</a:t>
            </a:r>
          </a:p>
          <a:p>
            <a:pPr marL="1043638"/>
            <a:r>
              <a:rPr lang="en-US" sz="2800" b="1" dirty="0" smtClean="0"/>
              <a:t>You </a:t>
            </a:r>
            <a:r>
              <a:rPr lang="en-US" sz="2800" b="1" dirty="0"/>
              <a:t>can find all the content you missed on the class website by visiting: </a:t>
            </a:r>
            <a:r>
              <a:rPr lang="en-US" sz="2800" b="1" dirty="0">
                <a:hlinkClick r:id="rId2"/>
              </a:rPr>
              <a:t>www.classwithlyon.com</a:t>
            </a:r>
            <a:r>
              <a:rPr lang="en-US" sz="2800" b="1" dirty="0"/>
              <a:t> and going to your class – Drawing 2</a:t>
            </a:r>
          </a:p>
          <a:p>
            <a:pPr marL="1043638"/>
            <a:endParaRPr sz="2800" dirty="0"/>
          </a:p>
        </p:txBody>
      </p:sp>
    </p:spTree>
    <p:extLst>
      <p:ext uri="{BB962C8B-B14F-4D97-AF65-F5344CB8AC3E}">
        <p14:creationId xmlns:p14="http://schemas.microsoft.com/office/powerpoint/2010/main" val="23432899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Last Class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1354" y="2121408"/>
            <a:ext cx="8916893" cy="4050792"/>
          </a:xfrm>
        </p:spPr>
        <p:txBody>
          <a:bodyPr>
            <a:normAutofit/>
          </a:bodyPr>
          <a:lstStyle/>
          <a:p>
            <a:r>
              <a:rPr lang="en-US" sz="4400" dirty="0" smtClean="0"/>
              <a:t>Types of Lines</a:t>
            </a:r>
          </a:p>
          <a:p>
            <a:r>
              <a:rPr lang="en-US" sz="4400" dirty="0" smtClean="0"/>
              <a:t>Drew an object in the room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820661323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241" y="83416"/>
            <a:ext cx="10058400" cy="1609344"/>
          </a:xfrm>
        </p:spPr>
        <p:txBody>
          <a:bodyPr/>
          <a:lstStyle/>
          <a:p>
            <a:r>
              <a:rPr lang="en-US" dirty="0" smtClean="0"/>
              <a:t>Type of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374" y="1371600"/>
            <a:ext cx="5701516" cy="4781939"/>
          </a:xfrm>
        </p:spPr>
        <p:txBody>
          <a:bodyPr numCol="2">
            <a:noAutofit/>
          </a:bodyPr>
          <a:lstStyle/>
          <a:p>
            <a:r>
              <a:rPr lang="en-US" sz="3200" dirty="0" smtClean="0"/>
              <a:t>Line drawing</a:t>
            </a:r>
          </a:p>
          <a:p>
            <a:r>
              <a:rPr lang="en-US" sz="3200" dirty="0" smtClean="0"/>
              <a:t>Scribbles</a:t>
            </a:r>
          </a:p>
          <a:p>
            <a:r>
              <a:rPr lang="en-US" sz="3200" dirty="0" smtClean="0"/>
              <a:t>Pointillism</a:t>
            </a:r>
          </a:p>
          <a:p>
            <a:r>
              <a:rPr lang="en-US" sz="3200" dirty="0" smtClean="0"/>
              <a:t>Crosshatching</a:t>
            </a:r>
          </a:p>
          <a:p>
            <a:r>
              <a:rPr lang="en-US" sz="3200" dirty="0" smtClean="0"/>
              <a:t>Smudging</a:t>
            </a:r>
          </a:p>
          <a:p>
            <a:r>
              <a:rPr lang="en-US" sz="3200" dirty="0" smtClean="0"/>
              <a:t>Shading – blended gradation</a:t>
            </a:r>
          </a:p>
          <a:p>
            <a:r>
              <a:rPr lang="en-US" sz="3200" dirty="0" smtClean="0"/>
              <a:t>Constructed</a:t>
            </a:r>
          </a:p>
          <a:p>
            <a:r>
              <a:rPr lang="en-US" sz="3200" dirty="0" smtClean="0"/>
              <a:t>Contour</a:t>
            </a:r>
          </a:p>
          <a:p>
            <a:r>
              <a:rPr lang="en-US" sz="3200" dirty="0" smtClean="0"/>
              <a:t>Wrapping</a:t>
            </a:r>
          </a:p>
          <a:p>
            <a:r>
              <a:rPr lang="en-US" sz="3200" dirty="0" smtClean="0"/>
              <a:t>Blurred</a:t>
            </a:r>
          </a:p>
          <a:p>
            <a:r>
              <a:rPr lang="en-US" sz="3200" dirty="0" smtClean="0"/>
              <a:t>Whimsical </a:t>
            </a:r>
            <a:endParaRPr lang="en-US" sz="3200" dirty="0"/>
          </a:p>
        </p:txBody>
      </p:sp>
      <p:pic>
        <p:nvPicPr>
          <p:cNvPr id="1026" name="Picture 2" descr="Image result for line quality in art work black and white typ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2890" y="-93307"/>
            <a:ext cx="5850806" cy="7616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0375641" y="4842588"/>
            <a:ext cx="1390261" cy="21460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49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intentional lines</a:t>
            </a:r>
            <a:endParaRPr lang="en-US" dirty="0"/>
          </a:p>
        </p:txBody>
      </p:sp>
      <p:pic>
        <p:nvPicPr>
          <p:cNvPr id="2050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415" y="2219374"/>
            <a:ext cx="3429000" cy="2895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mage result for line quality in artwork black and white flow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3042" y="2219374"/>
            <a:ext cx="2907391" cy="2907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Image result for black and white drawing too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1060" y="2234390"/>
            <a:ext cx="4147979" cy="2892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021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Wood Type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2900</TotalTime>
  <Words>410</Words>
  <Application>Microsoft Office PowerPoint</Application>
  <PresentationFormat>Widescreen</PresentationFormat>
  <Paragraphs>57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Georgia</vt:lpstr>
      <vt:lpstr>Trebuchet MS</vt:lpstr>
      <vt:lpstr>Wingdings</vt:lpstr>
      <vt:lpstr>Wood Type</vt:lpstr>
      <vt:lpstr>PowerPoint Presentation</vt:lpstr>
      <vt:lpstr>First Day Drawing 2</vt:lpstr>
      <vt:lpstr>Welcome back to Drawing 2 1.15.2020</vt:lpstr>
      <vt:lpstr>Agenda  1.15.2020</vt:lpstr>
      <vt:lpstr>Disclosure</vt:lpstr>
      <vt:lpstr>How to make up class if you miss</vt:lpstr>
      <vt:lpstr>Review Last Class</vt:lpstr>
      <vt:lpstr>Type of Lines</vt:lpstr>
      <vt:lpstr>Making intentional lines</vt:lpstr>
      <vt:lpstr>Visual Notes 1.15.2020</vt:lpstr>
      <vt:lpstr>PowerPoint Presentation</vt:lpstr>
      <vt:lpstr>Black &amp; White Contest </vt:lpstr>
    </vt:vector>
  </TitlesOfParts>
  <Company>Ogden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Lyon</dc:creator>
  <cp:lastModifiedBy>Erica Lyon</cp:lastModifiedBy>
  <cp:revision>8</cp:revision>
  <dcterms:created xsi:type="dcterms:W3CDTF">2020-01-13T15:23:47Z</dcterms:created>
  <dcterms:modified xsi:type="dcterms:W3CDTF">2020-01-15T15:44:31Z</dcterms:modified>
</cp:coreProperties>
</file>